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74" r:id="rId3"/>
    <p:sldId id="285" r:id="rId4"/>
    <p:sldId id="279" r:id="rId5"/>
    <p:sldId id="296" r:id="rId6"/>
    <p:sldId id="297" r:id="rId7"/>
    <p:sldId id="298" r:id="rId8"/>
    <p:sldId id="300" r:id="rId9"/>
    <p:sldId id="301" r:id="rId10"/>
    <p:sldId id="302" r:id="rId11"/>
    <p:sldId id="303" r:id="rId12"/>
    <p:sldId id="304" r:id="rId13"/>
    <p:sldId id="305" r:id="rId14"/>
    <p:sldId id="306" r:id="rId15"/>
    <p:sldId id="266" r:id="rId16"/>
    <p:sldId id="293" r:id="rId17"/>
    <p:sldId id="283" r:id="rId18"/>
    <p:sldId id="307" r:id="rId19"/>
    <p:sldId id="308" r:id="rId20"/>
    <p:sldId id="284" r:id="rId21"/>
    <p:sldId id="290" r:id="rId22"/>
    <p:sldId id="291" r:id="rId23"/>
    <p:sldId id="292" r:id="rId24"/>
  </p:sldIdLst>
  <p:sldSz cx="9144000" cy="5143500" type="screen16x9"/>
  <p:notesSz cx="6858000" cy="9144000"/>
  <p:defaultTextStyle>
    <a:defPPr>
      <a:defRPr lang="en-US"/>
    </a:defPPr>
    <a:lvl1pPr marL="0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1pPr>
    <a:lvl2pPr marL="357896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2pPr>
    <a:lvl3pPr marL="715792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3pPr>
    <a:lvl4pPr marL="1073688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4pPr>
    <a:lvl5pPr marL="1431585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5pPr>
    <a:lvl6pPr marL="1789481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6pPr>
    <a:lvl7pPr marL="2147377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7pPr>
    <a:lvl8pPr marL="2505273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8pPr>
    <a:lvl9pPr marL="2863169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lenik Agnieszka" initials="PA" lastIdx="1" clrIdx="0">
    <p:extLst>
      <p:ext uri="{19B8F6BF-5375-455C-9EA6-DF929625EA0E}">
        <p15:presenceInfo xmlns:p15="http://schemas.microsoft.com/office/powerpoint/2012/main" userId="S::Agnieszka.Palenik@mfipr.gov.pl::6a0c958d-6557-4bbd-8aa6-03360055b1e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D3FF"/>
    <a:srgbClr val="304E88"/>
    <a:srgbClr val="FFC10D"/>
    <a:srgbClr val="8CC63F"/>
    <a:srgbClr val="00B9F1"/>
    <a:srgbClr val="426AB3"/>
    <a:srgbClr val="EC008B"/>
    <a:srgbClr val="008EFF"/>
    <a:srgbClr val="9AAF02"/>
    <a:srgbClr val="FFD2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0A15C55-8517-42AA-B614-E9B94910E393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yl pośredni 2 — Ak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64" autoAdjust="0"/>
    <p:restoredTop sz="94660"/>
  </p:normalViewPr>
  <p:slideViewPr>
    <p:cSldViewPr showGuides="1">
      <p:cViewPr varScale="1">
        <p:scale>
          <a:sx n="148" d="100"/>
          <a:sy n="148" d="100"/>
        </p:scale>
        <p:origin x="1380" y="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0" d="100"/>
          <a:sy n="50" d="100"/>
        </p:scale>
        <p:origin x="2700" y="4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>
            <a:extLst>
              <a:ext uri="{FF2B5EF4-FFF2-40B4-BE49-F238E27FC236}">
                <a16:creationId xmlns:a16="http://schemas.microsoft.com/office/drawing/2014/main" id="{8131F2C1-44D2-4ED7-BA3C-B03516C6025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BCC6A2F8-6413-4BD6-9670-42A3AD914D7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A9981C-0199-4C1C-BF55-B9D1845E24AB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37BF2785-6379-4E0D-AD4C-F5805D98462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656C95A6-4C19-47FE-AA18-9E2DB5F9CD1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B82100-07E7-4199-BF42-570F551AA8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2233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EEFF2B-0721-7148-92D1-1650B5B78E9F}" type="datetimeFigureOut">
              <a:rPr lang="pl-PL" smtClean="0"/>
              <a:t>28.11.2025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2B4DB-5212-AD42-B2C1-BD19AC94D45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92773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1pPr>
    <a:lvl2pPr marL="357896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2pPr>
    <a:lvl3pPr marL="715792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3pPr>
    <a:lvl4pPr marL="1073688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4pPr>
    <a:lvl5pPr marL="1431585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5pPr>
    <a:lvl6pPr marL="1789481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6pPr>
    <a:lvl7pPr marL="2147377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7pPr>
    <a:lvl8pPr marL="2505273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8pPr>
    <a:lvl9pPr marL="2863169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8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 (długi tytu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>
            <a:extLst>
              <a:ext uri="{FF2B5EF4-FFF2-40B4-BE49-F238E27FC236}">
                <a16:creationId xmlns:a16="http://schemas.microsoft.com/office/drawing/2014/main" id="{A63EBD56-4A88-4F5C-BEAF-A33740721C44}"/>
              </a:ext>
            </a:extLst>
          </p:cNvPr>
          <p:cNvSpPr/>
          <p:nvPr userDrawn="1"/>
        </p:nvSpPr>
        <p:spPr>
          <a:xfrm>
            <a:off x="877995" y="1342959"/>
            <a:ext cx="7388942" cy="2943611"/>
          </a:xfrm>
          <a:prstGeom prst="rect">
            <a:avLst/>
          </a:prstGeom>
          <a:solidFill>
            <a:srgbClr val="A6D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11" name="Prostokąt 10">
            <a:extLst>
              <a:ext uri="{FF2B5EF4-FFF2-40B4-BE49-F238E27FC236}">
                <a16:creationId xmlns:a16="http://schemas.microsoft.com/office/drawing/2014/main" id="{48CDFE25-4437-7188-EA7B-7D9DAD502275}"/>
              </a:ext>
            </a:extLst>
          </p:cNvPr>
          <p:cNvSpPr/>
          <p:nvPr userDrawn="1"/>
        </p:nvSpPr>
        <p:spPr>
          <a:xfrm>
            <a:off x="1" y="0"/>
            <a:ext cx="4264484" cy="196872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B41AD81-079D-B212-C8B7-9A9D3BEE517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14" y="367681"/>
            <a:ext cx="800100" cy="800100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0A433181-6EED-44B3-4822-4AF9E6BA90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941" y="367681"/>
            <a:ext cx="800100" cy="800100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276322E5-6025-7EA2-67FB-9F57E921005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767" y="367681"/>
            <a:ext cx="800100" cy="8001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5249" y="2081379"/>
            <a:ext cx="6773550" cy="753648"/>
          </a:xfrm>
        </p:spPr>
        <p:txBody>
          <a:bodyPr anchor="t" anchorCtr="0">
            <a:normAutofit/>
          </a:bodyPr>
          <a:lstStyle>
            <a:lvl1pPr algn="l">
              <a:lnSpc>
                <a:spcPts val="2722"/>
              </a:lnSpc>
              <a:defRPr sz="2177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5259" y="3307899"/>
            <a:ext cx="6773483" cy="734817"/>
          </a:xfrm>
        </p:spPr>
        <p:txBody>
          <a:bodyPr>
            <a:normAutofit/>
          </a:bodyPr>
          <a:lstStyle>
            <a:lvl1pPr marL="0" indent="0" algn="l">
              <a:lnSpc>
                <a:spcPts val="2381"/>
              </a:lnSpc>
              <a:buNone/>
              <a:defRPr sz="1905" b="1">
                <a:solidFill>
                  <a:schemeClr val="tx2"/>
                </a:solidFill>
              </a:defRPr>
            </a:lvl1pPr>
            <a:lvl2pPr marL="342903" indent="0" algn="ctr">
              <a:buNone/>
              <a:defRPr sz="1500"/>
            </a:lvl2pPr>
            <a:lvl3pPr marL="685804" indent="0" algn="ctr">
              <a:buNone/>
              <a:defRPr sz="1350"/>
            </a:lvl3pPr>
            <a:lvl4pPr marL="1028707" indent="0" algn="ctr">
              <a:buNone/>
              <a:defRPr sz="1200"/>
            </a:lvl4pPr>
            <a:lvl5pPr marL="1371609" indent="0" algn="ctr">
              <a:buNone/>
              <a:defRPr sz="1200"/>
            </a:lvl5pPr>
            <a:lvl6pPr marL="1714511" indent="0" algn="ctr">
              <a:buNone/>
              <a:defRPr sz="1200"/>
            </a:lvl6pPr>
            <a:lvl7pPr marL="2057413" indent="0" algn="ctr">
              <a:buNone/>
              <a:defRPr sz="1200"/>
            </a:lvl7pPr>
            <a:lvl8pPr marL="2400316" indent="0" algn="ctr">
              <a:buNone/>
              <a:defRPr sz="1200"/>
            </a:lvl8pPr>
            <a:lvl9pPr marL="2743218" indent="0" algn="ctr">
              <a:buNone/>
              <a:defRPr sz="12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26719" y="367682"/>
            <a:ext cx="1539287" cy="237532"/>
          </a:xfrm>
          <a:prstGeom prst="rect">
            <a:avLst/>
          </a:prstGeom>
        </p:spPr>
        <p:txBody>
          <a:bodyPr lIns="0" tIns="0" rIns="0" bIns="0"/>
          <a:lstStyle>
            <a:lvl1pPr algn="r">
              <a:lnSpc>
                <a:spcPts val="1225"/>
              </a:lnSpc>
              <a:defRPr sz="953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D2A3D249-6366-4532-95C2-9DDC07D17B44}" type="datetime1">
              <a:rPr lang="pl-PL" smtClean="0"/>
              <a:t>28.11.2025</a:t>
            </a:fld>
            <a:endParaRPr lang="pl-PL" dirty="0"/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D99AC2CA-7069-4A8E-9D19-13E7BFB1BE1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063" y="1342959"/>
            <a:ext cx="3387422" cy="624285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91" y="4391229"/>
            <a:ext cx="7323218" cy="62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76728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165" userDrawn="1">
          <p15:clr>
            <a:srgbClr val="FBAE40"/>
          </p15:clr>
        </p15:guide>
        <p15:guide id="2" orient="horz" pos="77" userDrawn="1">
          <p15:clr>
            <a:srgbClr val="FBAE40"/>
          </p15:clr>
        </p15:guide>
        <p15:guide id="3" orient="horz" pos="1620" userDrawn="1">
          <p15:clr>
            <a:srgbClr val="FBAE40"/>
          </p15:clr>
        </p15:guide>
        <p15:guide id="4" orient="horz" pos="231" userDrawn="1">
          <p15:clr>
            <a:srgbClr val="FBAE40"/>
          </p15:clr>
        </p15:guide>
        <p15:guide id="5" orient="horz" pos="386" userDrawn="1">
          <p15:clr>
            <a:srgbClr val="FBAE40"/>
          </p15:clr>
        </p15:guide>
        <p15:guide id="6" orient="horz" pos="540" userDrawn="1">
          <p15:clr>
            <a:srgbClr val="FBAE40"/>
          </p15:clr>
        </p15:guide>
        <p15:guide id="7" orient="horz" pos="694" userDrawn="1">
          <p15:clr>
            <a:srgbClr val="FBAE40"/>
          </p15:clr>
        </p15:guide>
        <p15:guide id="8" orient="horz" pos="848" userDrawn="1">
          <p15:clr>
            <a:srgbClr val="FBAE40"/>
          </p15:clr>
        </p15:guide>
        <p15:guide id="9" orient="horz" pos="1003" userDrawn="1">
          <p15:clr>
            <a:srgbClr val="FBAE40"/>
          </p15:clr>
        </p15:guide>
        <p15:guide id="10" orient="horz" pos="1157" userDrawn="1">
          <p15:clr>
            <a:srgbClr val="FBAE40"/>
          </p15:clr>
        </p15:guide>
        <p15:guide id="11" orient="horz" pos="1311" userDrawn="1">
          <p15:clr>
            <a:srgbClr val="FBAE40"/>
          </p15:clr>
        </p15:guide>
        <p15:guide id="12" orient="horz" pos="1466" userDrawn="1">
          <p15:clr>
            <a:srgbClr val="FBAE40"/>
          </p15:clr>
        </p15:guide>
        <p15:guide id="13" orient="horz" pos="1774" userDrawn="1">
          <p15:clr>
            <a:srgbClr val="FBAE40"/>
          </p15:clr>
        </p15:guide>
        <p15:guide id="14" orient="horz" pos="1929" userDrawn="1">
          <p15:clr>
            <a:srgbClr val="FBAE40"/>
          </p15:clr>
        </p15:guide>
        <p15:guide id="15" orient="horz" pos="2083" userDrawn="1">
          <p15:clr>
            <a:srgbClr val="FBAE40"/>
          </p15:clr>
        </p15:guide>
        <p15:guide id="16" orient="horz" pos="2237" userDrawn="1">
          <p15:clr>
            <a:srgbClr val="FBAE40"/>
          </p15:clr>
        </p15:guide>
        <p15:guide id="17" orient="horz" pos="2392" userDrawn="1">
          <p15:clr>
            <a:srgbClr val="FBAE40"/>
          </p15:clr>
        </p15:guide>
        <p15:guide id="18" orient="horz" pos="2546" userDrawn="1">
          <p15:clr>
            <a:srgbClr val="FBAE40"/>
          </p15:clr>
        </p15:guide>
        <p15:guide id="19" orient="horz" pos="2700" userDrawn="1">
          <p15:clr>
            <a:srgbClr val="FBAE40"/>
          </p15:clr>
        </p15:guide>
        <p15:guide id="20" orient="horz" pos="2854" userDrawn="1">
          <p15:clr>
            <a:srgbClr val="FBAE40"/>
          </p15:clr>
        </p15:guide>
        <p15:guide id="21" orient="horz" pos="3009" userDrawn="1">
          <p15:clr>
            <a:srgbClr val="FBAE40"/>
          </p15:clr>
        </p15:guide>
        <p15:guide id="22" orient="horz" pos="3163" userDrawn="1">
          <p15:clr>
            <a:srgbClr val="FBAE40"/>
          </p15:clr>
        </p15:guide>
        <p15:guide id="23" pos="358" userDrawn="1">
          <p15:clr>
            <a:srgbClr val="FBAE40"/>
          </p15:clr>
        </p15:guide>
        <p15:guide id="24" pos="552" userDrawn="1">
          <p15:clr>
            <a:srgbClr val="FBAE40"/>
          </p15:clr>
        </p15:guide>
        <p15:guide id="25" pos="747" userDrawn="1">
          <p15:clr>
            <a:srgbClr val="FBAE40"/>
          </p15:clr>
        </p15:guide>
        <p15:guide id="26" pos="941" userDrawn="1">
          <p15:clr>
            <a:srgbClr val="FBAE40"/>
          </p15:clr>
        </p15:guide>
        <p15:guide id="27" pos="1135" userDrawn="1">
          <p15:clr>
            <a:srgbClr val="FBAE40"/>
          </p15:clr>
        </p15:guide>
        <p15:guide id="28" pos="1328" userDrawn="1">
          <p15:clr>
            <a:srgbClr val="FBAE40"/>
          </p15:clr>
        </p15:guide>
        <p15:guide id="29" pos="1522" userDrawn="1">
          <p15:clr>
            <a:srgbClr val="FBAE40"/>
          </p15:clr>
        </p15:guide>
        <p15:guide id="30" pos="1716" userDrawn="1">
          <p15:clr>
            <a:srgbClr val="FBAE40"/>
          </p15:clr>
        </p15:guide>
        <p15:guide id="31" pos="1911" userDrawn="1">
          <p15:clr>
            <a:srgbClr val="FBAE40"/>
          </p15:clr>
        </p15:guide>
        <p15:guide id="32" pos="2104" userDrawn="1">
          <p15:clr>
            <a:srgbClr val="FBAE40"/>
          </p15:clr>
        </p15:guide>
        <p15:guide id="33" pos="2298" userDrawn="1">
          <p15:clr>
            <a:srgbClr val="FBAE40"/>
          </p15:clr>
        </p15:guide>
        <p15:guide id="34" pos="2492" userDrawn="1">
          <p15:clr>
            <a:srgbClr val="FBAE40"/>
          </p15:clr>
        </p15:guide>
        <p15:guide id="35" pos="2686" userDrawn="1">
          <p15:clr>
            <a:srgbClr val="FBAE40"/>
          </p15:clr>
        </p15:guide>
        <p15:guide id="36" pos="2880" userDrawn="1">
          <p15:clr>
            <a:srgbClr val="FBAE40"/>
          </p15:clr>
        </p15:guide>
        <p15:guide id="37" pos="3074" userDrawn="1">
          <p15:clr>
            <a:srgbClr val="FBAE40"/>
          </p15:clr>
        </p15:guide>
        <p15:guide id="38" pos="3268" userDrawn="1">
          <p15:clr>
            <a:srgbClr val="FBAE40"/>
          </p15:clr>
        </p15:guide>
        <p15:guide id="39" pos="3462" userDrawn="1">
          <p15:clr>
            <a:srgbClr val="FBAE40"/>
          </p15:clr>
        </p15:guide>
        <p15:guide id="40" pos="3656" userDrawn="1">
          <p15:clr>
            <a:srgbClr val="FBAE40"/>
          </p15:clr>
        </p15:guide>
        <p15:guide id="41" pos="3849" userDrawn="1">
          <p15:clr>
            <a:srgbClr val="FBAE40"/>
          </p15:clr>
        </p15:guide>
        <p15:guide id="42" pos="4044" userDrawn="1">
          <p15:clr>
            <a:srgbClr val="FBAE40"/>
          </p15:clr>
        </p15:guide>
        <p15:guide id="43" pos="4238" userDrawn="1">
          <p15:clr>
            <a:srgbClr val="FBAE40"/>
          </p15:clr>
        </p15:guide>
        <p15:guide id="44" pos="4432" userDrawn="1">
          <p15:clr>
            <a:srgbClr val="FBAE40"/>
          </p15:clr>
        </p15:guide>
        <p15:guide id="45" pos="4625" userDrawn="1">
          <p15:clr>
            <a:srgbClr val="FBAE40"/>
          </p15:clr>
        </p15:guide>
        <p15:guide id="46" pos="4819" userDrawn="1">
          <p15:clr>
            <a:srgbClr val="FBAE40"/>
          </p15:clr>
        </p15:guide>
        <p15:guide id="47" pos="5013" userDrawn="1">
          <p15:clr>
            <a:srgbClr val="FBAE40"/>
          </p15:clr>
        </p15:guide>
        <p15:guide id="48" pos="5208" userDrawn="1">
          <p15:clr>
            <a:srgbClr val="FBAE40"/>
          </p15:clr>
        </p15:guide>
        <p15:guide id="49" pos="5402" userDrawn="1">
          <p15:clr>
            <a:srgbClr val="FBAE40"/>
          </p15:clr>
        </p15:guide>
        <p15:guide id="50" pos="5595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Slajd tytułowy (długi tytu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rostokąt 29">
            <a:extLst>
              <a:ext uri="{FF2B5EF4-FFF2-40B4-BE49-F238E27FC236}">
                <a16:creationId xmlns:a16="http://schemas.microsoft.com/office/drawing/2014/main" id="{C0CA1683-BBD7-49B1-A28E-B898DDE62117}"/>
              </a:ext>
            </a:extLst>
          </p:cNvPr>
          <p:cNvSpPr/>
          <p:nvPr userDrawn="1"/>
        </p:nvSpPr>
        <p:spPr>
          <a:xfrm>
            <a:off x="1" y="0"/>
            <a:ext cx="4264484" cy="196872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9" name="Prostokąt 8">
            <a:extLst>
              <a:ext uri="{FF2B5EF4-FFF2-40B4-BE49-F238E27FC236}">
                <a16:creationId xmlns:a16="http://schemas.microsoft.com/office/drawing/2014/main" id="{A63EBD56-4A88-4F5C-BEAF-A33740721C44}"/>
              </a:ext>
            </a:extLst>
          </p:cNvPr>
          <p:cNvSpPr/>
          <p:nvPr userDrawn="1"/>
        </p:nvSpPr>
        <p:spPr>
          <a:xfrm>
            <a:off x="877064" y="1349596"/>
            <a:ext cx="7389873" cy="2936974"/>
          </a:xfrm>
          <a:prstGeom prst="rect">
            <a:avLst/>
          </a:prstGeom>
          <a:solidFill>
            <a:srgbClr val="A6D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5249" y="2088941"/>
            <a:ext cx="6773550" cy="740100"/>
          </a:xfrm>
        </p:spPr>
        <p:txBody>
          <a:bodyPr anchor="t" anchorCtr="0">
            <a:normAutofit/>
          </a:bodyPr>
          <a:lstStyle>
            <a:lvl1pPr algn="l">
              <a:lnSpc>
                <a:spcPts val="2722"/>
              </a:lnSpc>
              <a:defRPr sz="2177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5259" y="3307899"/>
            <a:ext cx="6773483" cy="734817"/>
          </a:xfrm>
        </p:spPr>
        <p:txBody>
          <a:bodyPr>
            <a:normAutofit/>
          </a:bodyPr>
          <a:lstStyle>
            <a:lvl1pPr marL="0" indent="0" algn="l">
              <a:lnSpc>
                <a:spcPts val="2381"/>
              </a:lnSpc>
              <a:buNone/>
              <a:defRPr sz="1905" b="1">
                <a:solidFill>
                  <a:schemeClr val="tx2"/>
                </a:solidFill>
              </a:defRPr>
            </a:lvl1pPr>
            <a:lvl2pPr marL="342903" indent="0" algn="ctr">
              <a:buNone/>
              <a:defRPr sz="1500"/>
            </a:lvl2pPr>
            <a:lvl3pPr marL="685804" indent="0" algn="ctr">
              <a:buNone/>
              <a:defRPr sz="1350"/>
            </a:lvl3pPr>
            <a:lvl4pPr marL="1028707" indent="0" algn="ctr">
              <a:buNone/>
              <a:defRPr sz="1200"/>
            </a:lvl4pPr>
            <a:lvl5pPr marL="1371609" indent="0" algn="ctr">
              <a:buNone/>
              <a:defRPr sz="1200"/>
            </a:lvl5pPr>
            <a:lvl6pPr marL="1714511" indent="0" algn="ctr">
              <a:buNone/>
              <a:defRPr sz="1200"/>
            </a:lvl6pPr>
            <a:lvl7pPr marL="2057413" indent="0" algn="ctr">
              <a:buNone/>
              <a:defRPr sz="1200"/>
            </a:lvl7pPr>
            <a:lvl8pPr marL="2400316" indent="0" algn="ctr">
              <a:buNone/>
              <a:defRPr sz="1200"/>
            </a:lvl8pPr>
            <a:lvl9pPr marL="2743218" indent="0" algn="ctr">
              <a:buNone/>
              <a:defRPr sz="12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26719" y="367682"/>
            <a:ext cx="1539287" cy="237532"/>
          </a:xfrm>
          <a:prstGeom prst="rect">
            <a:avLst/>
          </a:prstGeom>
        </p:spPr>
        <p:txBody>
          <a:bodyPr lIns="0" tIns="0" rIns="0" bIns="0"/>
          <a:lstStyle>
            <a:lvl1pPr algn="r">
              <a:lnSpc>
                <a:spcPts val="1225"/>
              </a:lnSpc>
              <a:defRPr sz="953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68EEE8EE-D7CF-4F1D-849B-3E54D1DD80B0}" type="datetime1">
              <a:rPr lang="pl-PL" smtClean="0"/>
              <a:t>28.11.2025</a:t>
            </a:fld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039E0742-6ADE-F448-8437-7F591E1D07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76" y="824802"/>
            <a:ext cx="342900" cy="342900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F60567DB-D582-D44E-A6AD-12B2B5F1FE7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24" y="349553"/>
            <a:ext cx="342900" cy="342900"/>
          </a:xfrm>
          <a:prstGeom prst="rect">
            <a:avLst/>
          </a:prstGeom>
        </p:spPr>
      </p:pic>
      <p:pic>
        <p:nvPicPr>
          <p:cNvPr id="19" name="Obraz 18">
            <a:extLst>
              <a:ext uri="{FF2B5EF4-FFF2-40B4-BE49-F238E27FC236}">
                <a16:creationId xmlns:a16="http://schemas.microsoft.com/office/drawing/2014/main" id="{39EEE39C-033E-F640-8C4C-E23D91BEA33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976" y="824802"/>
            <a:ext cx="342900" cy="342900"/>
          </a:xfrm>
          <a:prstGeom prst="rect">
            <a:avLst/>
          </a:prstGeom>
        </p:spPr>
      </p:pic>
      <p:pic>
        <p:nvPicPr>
          <p:cNvPr id="21" name="Obraz 20">
            <a:extLst>
              <a:ext uri="{FF2B5EF4-FFF2-40B4-BE49-F238E27FC236}">
                <a16:creationId xmlns:a16="http://schemas.microsoft.com/office/drawing/2014/main" id="{C169AC8E-96EA-1048-803E-97D6CEE5E10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560" y="344396"/>
            <a:ext cx="342900" cy="342900"/>
          </a:xfrm>
          <a:prstGeom prst="rect">
            <a:avLst/>
          </a:prstGeom>
        </p:spPr>
      </p:pic>
      <p:pic>
        <p:nvPicPr>
          <p:cNvPr id="23" name="Obraz 22">
            <a:extLst>
              <a:ext uri="{FF2B5EF4-FFF2-40B4-BE49-F238E27FC236}">
                <a16:creationId xmlns:a16="http://schemas.microsoft.com/office/drawing/2014/main" id="{D5D90F56-CFD2-1A40-B479-B556FC2D370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49552"/>
            <a:ext cx="342900" cy="342900"/>
          </a:xfrm>
          <a:prstGeom prst="rect">
            <a:avLst/>
          </a:prstGeom>
        </p:spPr>
      </p:pic>
      <p:pic>
        <p:nvPicPr>
          <p:cNvPr id="25" name="Obraz 24">
            <a:extLst>
              <a:ext uri="{FF2B5EF4-FFF2-40B4-BE49-F238E27FC236}">
                <a16:creationId xmlns:a16="http://schemas.microsoft.com/office/drawing/2014/main" id="{48E96C1A-FA5C-A24F-9872-8608B9B3BC4F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979" y="831921"/>
            <a:ext cx="342900" cy="342900"/>
          </a:xfrm>
          <a:prstGeom prst="rect">
            <a:avLst/>
          </a:prstGeom>
        </p:spPr>
      </p:pic>
      <p:pic>
        <p:nvPicPr>
          <p:cNvPr id="27" name="Obraz 26">
            <a:extLst>
              <a:ext uri="{FF2B5EF4-FFF2-40B4-BE49-F238E27FC236}">
                <a16:creationId xmlns:a16="http://schemas.microsoft.com/office/drawing/2014/main" id="{28B2440F-CBE5-784D-ADC8-E797F64F472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489" y="347988"/>
            <a:ext cx="342900" cy="342900"/>
          </a:xfrm>
          <a:prstGeom prst="rect">
            <a:avLst/>
          </a:prstGeom>
        </p:spPr>
      </p:pic>
      <p:pic>
        <p:nvPicPr>
          <p:cNvPr id="29" name="Obraz 28">
            <a:extLst>
              <a:ext uri="{FF2B5EF4-FFF2-40B4-BE49-F238E27FC236}">
                <a16:creationId xmlns:a16="http://schemas.microsoft.com/office/drawing/2014/main" id="{1C717A0E-10D0-FA43-BF65-49909BDCEAFA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293" y="342342"/>
            <a:ext cx="342900" cy="342900"/>
          </a:xfrm>
          <a:prstGeom prst="rect">
            <a:avLst/>
          </a:prstGeom>
        </p:spPr>
      </p:pic>
      <p:pic>
        <p:nvPicPr>
          <p:cNvPr id="31" name="Obraz 30">
            <a:extLst>
              <a:ext uri="{FF2B5EF4-FFF2-40B4-BE49-F238E27FC236}">
                <a16:creationId xmlns:a16="http://schemas.microsoft.com/office/drawing/2014/main" id="{A2891D6F-956C-9342-B2BB-C701A5BC5154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684" y="339502"/>
            <a:ext cx="342900" cy="342900"/>
          </a:xfrm>
          <a:prstGeom prst="rect">
            <a:avLst/>
          </a:prstGeom>
        </p:spPr>
      </p:pic>
      <p:pic>
        <p:nvPicPr>
          <p:cNvPr id="33" name="Obraz 32">
            <a:extLst>
              <a:ext uri="{FF2B5EF4-FFF2-40B4-BE49-F238E27FC236}">
                <a16:creationId xmlns:a16="http://schemas.microsoft.com/office/drawing/2014/main" id="{7DE0C268-A93E-1C47-9AA3-10F1F10D0971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398" y="829987"/>
            <a:ext cx="342900" cy="342900"/>
          </a:xfrm>
          <a:prstGeom prst="rect">
            <a:avLst/>
          </a:prstGeom>
        </p:spPr>
      </p:pic>
      <p:pic>
        <p:nvPicPr>
          <p:cNvPr id="35" name="Obraz 34">
            <a:extLst>
              <a:ext uri="{FF2B5EF4-FFF2-40B4-BE49-F238E27FC236}">
                <a16:creationId xmlns:a16="http://schemas.microsoft.com/office/drawing/2014/main" id="{45508241-FE91-D847-8686-4F72BD314220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413" y="829009"/>
            <a:ext cx="342900" cy="342900"/>
          </a:xfrm>
          <a:prstGeom prst="rect">
            <a:avLst/>
          </a:prstGeom>
        </p:spPr>
      </p:pic>
      <p:pic>
        <p:nvPicPr>
          <p:cNvPr id="37" name="Obraz 36">
            <a:extLst>
              <a:ext uri="{FF2B5EF4-FFF2-40B4-BE49-F238E27FC236}">
                <a16:creationId xmlns:a16="http://schemas.microsoft.com/office/drawing/2014/main" id="{EB9A3203-260A-FA4A-9526-A6276A5756DA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489" y="829009"/>
            <a:ext cx="342900" cy="342900"/>
          </a:xfrm>
          <a:prstGeom prst="rect">
            <a:avLst/>
          </a:prstGeom>
        </p:spPr>
      </p:pic>
      <p:pic>
        <p:nvPicPr>
          <p:cNvPr id="32" name="Obraz 31">
            <a:extLst>
              <a:ext uri="{FF2B5EF4-FFF2-40B4-BE49-F238E27FC236}">
                <a16:creationId xmlns:a16="http://schemas.microsoft.com/office/drawing/2014/main" id="{A2E34B4B-2F98-4123-BCC4-081E05CD7DB1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063" y="1342959"/>
            <a:ext cx="3387422" cy="624285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 userDrawn="1"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91" y="4391229"/>
            <a:ext cx="7323218" cy="62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02601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165" userDrawn="1">
          <p15:clr>
            <a:srgbClr val="FBAE40"/>
          </p15:clr>
        </p15:guide>
        <p15:guide id="2" orient="horz" pos="77" userDrawn="1">
          <p15:clr>
            <a:srgbClr val="FBAE40"/>
          </p15:clr>
        </p15:guide>
        <p15:guide id="3" orient="horz" pos="1620" userDrawn="1">
          <p15:clr>
            <a:srgbClr val="FBAE40"/>
          </p15:clr>
        </p15:guide>
        <p15:guide id="4" orient="horz" pos="231" userDrawn="1">
          <p15:clr>
            <a:srgbClr val="FBAE40"/>
          </p15:clr>
        </p15:guide>
        <p15:guide id="5" orient="horz" pos="386" userDrawn="1">
          <p15:clr>
            <a:srgbClr val="FBAE40"/>
          </p15:clr>
        </p15:guide>
        <p15:guide id="6" orient="horz" pos="540" userDrawn="1">
          <p15:clr>
            <a:srgbClr val="FBAE40"/>
          </p15:clr>
        </p15:guide>
        <p15:guide id="7" orient="horz" pos="694" userDrawn="1">
          <p15:clr>
            <a:srgbClr val="FBAE40"/>
          </p15:clr>
        </p15:guide>
        <p15:guide id="8" orient="horz" pos="848" userDrawn="1">
          <p15:clr>
            <a:srgbClr val="FBAE40"/>
          </p15:clr>
        </p15:guide>
        <p15:guide id="9" orient="horz" pos="1003" userDrawn="1">
          <p15:clr>
            <a:srgbClr val="FBAE40"/>
          </p15:clr>
        </p15:guide>
        <p15:guide id="10" orient="horz" pos="1157" userDrawn="1">
          <p15:clr>
            <a:srgbClr val="FBAE40"/>
          </p15:clr>
        </p15:guide>
        <p15:guide id="11" orient="horz" pos="1311" userDrawn="1">
          <p15:clr>
            <a:srgbClr val="FBAE40"/>
          </p15:clr>
        </p15:guide>
        <p15:guide id="12" orient="horz" pos="1466" userDrawn="1">
          <p15:clr>
            <a:srgbClr val="FBAE40"/>
          </p15:clr>
        </p15:guide>
        <p15:guide id="13" orient="horz" pos="1774" userDrawn="1">
          <p15:clr>
            <a:srgbClr val="FBAE40"/>
          </p15:clr>
        </p15:guide>
        <p15:guide id="14" orient="horz" pos="1929" userDrawn="1">
          <p15:clr>
            <a:srgbClr val="FBAE40"/>
          </p15:clr>
        </p15:guide>
        <p15:guide id="15" orient="horz" pos="2083" userDrawn="1">
          <p15:clr>
            <a:srgbClr val="FBAE40"/>
          </p15:clr>
        </p15:guide>
        <p15:guide id="16" orient="horz" pos="2237" userDrawn="1">
          <p15:clr>
            <a:srgbClr val="FBAE40"/>
          </p15:clr>
        </p15:guide>
        <p15:guide id="17" orient="horz" pos="2392" userDrawn="1">
          <p15:clr>
            <a:srgbClr val="FBAE40"/>
          </p15:clr>
        </p15:guide>
        <p15:guide id="18" orient="horz" pos="2546" userDrawn="1">
          <p15:clr>
            <a:srgbClr val="FBAE40"/>
          </p15:clr>
        </p15:guide>
        <p15:guide id="19" orient="horz" pos="2700" userDrawn="1">
          <p15:clr>
            <a:srgbClr val="FBAE40"/>
          </p15:clr>
        </p15:guide>
        <p15:guide id="20" orient="horz" pos="2854" userDrawn="1">
          <p15:clr>
            <a:srgbClr val="FBAE40"/>
          </p15:clr>
        </p15:guide>
        <p15:guide id="21" orient="horz" pos="3009" userDrawn="1">
          <p15:clr>
            <a:srgbClr val="FBAE40"/>
          </p15:clr>
        </p15:guide>
        <p15:guide id="22" orient="horz" pos="3163" userDrawn="1">
          <p15:clr>
            <a:srgbClr val="FBAE40"/>
          </p15:clr>
        </p15:guide>
        <p15:guide id="23" pos="358" userDrawn="1">
          <p15:clr>
            <a:srgbClr val="FBAE40"/>
          </p15:clr>
        </p15:guide>
        <p15:guide id="24" pos="552" userDrawn="1">
          <p15:clr>
            <a:srgbClr val="FBAE40"/>
          </p15:clr>
        </p15:guide>
        <p15:guide id="25" pos="747" userDrawn="1">
          <p15:clr>
            <a:srgbClr val="FBAE40"/>
          </p15:clr>
        </p15:guide>
        <p15:guide id="26" pos="941" userDrawn="1">
          <p15:clr>
            <a:srgbClr val="FBAE40"/>
          </p15:clr>
        </p15:guide>
        <p15:guide id="27" pos="1135" userDrawn="1">
          <p15:clr>
            <a:srgbClr val="FBAE40"/>
          </p15:clr>
        </p15:guide>
        <p15:guide id="28" pos="1328" userDrawn="1">
          <p15:clr>
            <a:srgbClr val="FBAE40"/>
          </p15:clr>
        </p15:guide>
        <p15:guide id="29" pos="1522" userDrawn="1">
          <p15:clr>
            <a:srgbClr val="FBAE40"/>
          </p15:clr>
        </p15:guide>
        <p15:guide id="30" pos="1716" userDrawn="1">
          <p15:clr>
            <a:srgbClr val="FBAE40"/>
          </p15:clr>
        </p15:guide>
        <p15:guide id="31" pos="1911" userDrawn="1">
          <p15:clr>
            <a:srgbClr val="FBAE40"/>
          </p15:clr>
        </p15:guide>
        <p15:guide id="32" pos="2104" userDrawn="1">
          <p15:clr>
            <a:srgbClr val="FBAE40"/>
          </p15:clr>
        </p15:guide>
        <p15:guide id="33" pos="2298" userDrawn="1">
          <p15:clr>
            <a:srgbClr val="FBAE40"/>
          </p15:clr>
        </p15:guide>
        <p15:guide id="34" pos="2492" userDrawn="1">
          <p15:clr>
            <a:srgbClr val="FBAE40"/>
          </p15:clr>
        </p15:guide>
        <p15:guide id="35" pos="2686" userDrawn="1">
          <p15:clr>
            <a:srgbClr val="FBAE40"/>
          </p15:clr>
        </p15:guide>
        <p15:guide id="36" pos="2880" userDrawn="1">
          <p15:clr>
            <a:srgbClr val="FBAE40"/>
          </p15:clr>
        </p15:guide>
        <p15:guide id="37" pos="3074" userDrawn="1">
          <p15:clr>
            <a:srgbClr val="FBAE40"/>
          </p15:clr>
        </p15:guide>
        <p15:guide id="38" pos="3268" userDrawn="1">
          <p15:clr>
            <a:srgbClr val="FBAE40"/>
          </p15:clr>
        </p15:guide>
        <p15:guide id="39" pos="3462" userDrawn="1">
          <p15:clr>
            <a:srgbClr val="FBAE40"/>
          </p15:clr>
        </p15:guide>
        <p15:guide id="40" pos="3656" userDrawn="1">
          <p15:clr>
            <a:srgbClr val="FBAE40"/>
          </p15:clr>
        </p15:guide>
        <p15:guide id="41" pos="3849" userDrawn="1">
          <p15:clr>
            <a:srgbClr val="FBAE40"/>
          </p15:clr>
        </p15:guide>
        <p15:guide id="42" pos="4044" userDrawn="1">
          <p15:clr>
            <a:srgbClr val="FBAE40"/>
          </p15:clr>
        </p15:guide>
        <p15:guide id="43" pos="4238" userDrawn="1">
          <p15:clr>
            <a:srgbClr val="FBAE40"/>
          </p15:clr>
        </p15:guide>
        <p15:guide id="44" pos="4432" userDrawn="1">
          <p15:clr>
            <a:srgbClr val="FBAE40"/>
          </p15:clr>
        </p15:guide>
        <p15:guide id="45" pos="4625" userDrawn="1">
          <p15:clr>
            <a:srgbClr val="FBAE40"/>
          </p15:clr>
        </p15:guide>
        <p15:guide id="46" pos="4819" userDrawn="1">
          <p15:clr>
            <a:srgbClr val="FBAE40"/>
          </p15:clr>
        </p15:guide>
        <p15:guide id="47" pos="5013" userDrawn="1">
          <p15:clr>
            <a:srgbClr val="FBAE40"/>
          </p15:clr>
        </p15:guide>
        <p15:guide id="48" pos="5208" userDrawn="1">
          <p15:clr>
            <a:srgbClr val="FBAE40"/>
          </p15:clr>
        </p15:guide>
        <p15:guide id="49" pos="5402" userDrawn="1">
          <p15:clr>
            <a:srgbClr val="FBAE40"/>
          </p15:clr>
        </p15:guide>
        <p15:guide id="50" pos="5595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tytułowy (krótki tytuł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ymbol zastępczy obrazu 8">
            <a:extLst>
              <a:ext uri="{FF2B5EF4-FFF2-40B4-BE49-F238E27FC236}">
                <a16:creationId xmlns:a16="http://schemas.microsoft.com/office/drawing/2014/main" id="{5DB7025B-8E3D-400F-9C76-C0A26B30114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026" y="9407"/>
            <a:ext cx="5850822" cy="3687291"/>
          </a:xfrm>
          <a:custGeom>
            <a:avLst/>
            <a:gdLst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55824 w 6835775"/>
              <a:gd name="connsiteY3" fmla="*/ 4500563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76475 w 6835775"/>
              <a:gd name="connsiteY3" fmla="*/ 4232329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249635 h 4859338"/>
              <a:gd name="connsiteX3" fmla="*/ 2176475 w 6835775"/>
              <a:gd name="connsiteY3" fmla="*/ 4232329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249635 h 4859338"/>
              <a:gd name="connsiteX3" fmla="*/ 2162707 w 6835775"/>
              <a:gd name="connsiteY3" fmla="*/ 4111191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6438"/>
              <a:gd name="connsiteY0" fmla="*/ 0 h 4859338"/>
              <a:gd name="connsiteX1" fmla="*/ 6835775 w 6836438"/>
              <a:gd name="connsiteY1" fmla="*/ 0 h 4859338"/>
              <a:gd name="connsiteX2" fmla="*/ 6835776 w 6836438"/>
              <a:gd name="connsiteY2" fmla="*/ 4145802 h 4859338"/>
              <a:gd name="connsiteX3" fmla="*/ 2162707 w 6836438"/>
              <a:gd name="connsiteY3" fmla="*/ 4111191 h 4859338"/>
              <a:gd name="connsiteX4" fmla="*/ 2155824 w 6836438"/>
              <a:gd name="connsiteY4" fmla="*/ 4859338 h 4859338"/>
              <a:gd name="connsiteX5" fmla="*/ 0 w 6836438"/>
              <a:gd name="connsiteY5" fmla="*/ 4859338 h 4859338"/>
              <a:gd name="connsiteX6" fmla="*/ 0 w 6836438"/>
              <a:gd name="connsiteY6" fmla="*/ 0 h 4859338"/>
              <a:gd name="connsiteX0" fmla="*/ 0 w 6836438"/>
              <a:gd name="connsiteY0" fmla="*/ 0 h 4859338"/>
              <a:gd name="connsiteX1" fmla="*/ 6835775 w 6836438"/>
              <a:gd name="connsiteY1" fmla="*/ 0 h 4859338"/>
              <a:gd name="connsiteX2" fmla="*/ 6835776 w 6836438"/>
              <a:gd name="connsiteY2" fmla="*/ 4145802 h 4859338"/>
              <a:gd name="connsiteX3" fmla="*/ 2176475 w 6836438"/>
              <a:gd name="connsiteY3" fmla="*/ 4059275 h 4859338"/>
              <a:gd name="connsiteX4" fmla="*/ 2155824 w 6836438"/>
              <a:gd name="connsiteY4" fmla="*/ 4859338 h 4859338"/>
              <a:gd name="connsiteX5" fmla="*/ 0 w 6836438"/>
              <a:gd name="connsiteY5" fmla="*/ 4859338 h 4859338"/>
              <a:gd name="connsiteX6" fmla="*/ 0 w 6836438"/>
              <a:gd name="connsiteY6" fmla="*/ 0 h 4859338"/>
              <a:gd name="connsiteX0" fmla="*/ 0 w 6836438"/>
              <a:gd name="connsiteY0" fmla="*/ 0 h 4859338"/>
              <a:gd name="connsiteX1" fmla="*/ 6835775 w 6836438"/>
              <a:gd name="connsiteY1" fmla="*/ 0 h 4859338"/>
              <a:gd name="connsiteX2" fmla="*/ 6835776 w 6836438"/>
              <a:gd name="connsiteY2" fmla="*/ 4145802 h 4859338"/>
              <a:gd name="connsiteX3" fmla="*/ 2162707 w 6836438"/>
              <a:gd name="connsiteY3" fmla="*/ 4059275 h 4859338"/>
              <a:gd name="connsiteX4" fmla="*/ 2155824 w 6836438"/>
              <a:gd name="connsiteY4" fmla="*/ 4859338 h 4859338"/>
              <a:gd name="connsiteX5" fmla="*/ 0 w 6836438"/>
              <a:gd name="connsiteY5" fmla="*/ 4859338 h 4859338"/>
              <a:gd name="connsiteX6" fmla="*/ 0 w 6836438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076581 h 4859338"/>
              <a:gd name="connsiteX3" fmla="*/ 2162707 w 6835775"/>
              <a:gd name="connsiteY3" fmla="*/ 405927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050623 h 4859338"/>
              <a:gd name="connsiteX3" fmla="*/ 2162707 w 6835775"/>
              <a:gd name="connsiteY3" fmla="*/ 405927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050623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011 w 6835775"/>
              <a:gd name="connsiteY2" fmla="*/ 4119845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011 w 6835775"/>
              <a:gd name="connsiteY2" fmla="*/ 4119845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011 w 6835775"/>
              <a:gd name="connsiteY2" fmla="*/ 4119846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98126"/>
              <a:gd name="connsiteX1" fmla="*/ 6835775 w 6835775"/>
              <a:gd name="connsiteY1" fmla="*/ 0 h 4898126"/>
              <a:gd name="connsiteX2" fmla="*/ 6835011 w 6835775"/>
              <a:gd name="connsiteY2" fmla="*/ 4119846 h 4898126"/>
              <a:gd name="connsiteX3" fmla="*/ 2168826 w 6835775"/>
              <a:gd name="connsiteY3" fmla="*/ 4120805 h 4898126"/>
              <a:gd name="connsiteX4" fmla="*/ 2259079 w 6835775"/>
              <a:gd name="connsiteY4" fmla="*/ 4898126 h 4898126"/>
              <a:gd name="connsiteX5" fmla="*/ 0 w 6835775"/>
              <a:gd name="connsiteY5" fmla="*/ 4859338 h 4898126"/>
              <a:gd name="connsiteX6" fmla="*/ 0 w 6835775"/>
              <a:gd name="connsiteY6" fmla="*/ 0 h 4898126"/>
              <a:gd name="connsiteX0" fmla="*/ 0 w 6835775"/>
              <a:gd name="connsiteY0" fmla="*/ 0 h 4898126"/>
              <a:gd name="connsiteX1" fmla="*/ 6835775 w 6835775"/>
              <a:gd name="connsiteY1" fmla="*/ 0 h 4898126"/>
              <a:gd name="connsiteX2" fmla="*/ 6835011 w 6835775"/>
              <a:gd name="connsiteY2" fmla="*/ 4119846 h 4898126"/>
              <a:gd name="connsiteX3" fmla="*/ 2258314 w 6835775"/>
              <a:gd name="connsiteY3" fmla="*/ 4130502 h 4898126"/>
              <a:gd name="connsiteX4" fmla="*/ 2259079 w 6835775"/>
              <a:gd name="connsiteY4" fmla="*/ 4898126 h 4898126"/>
              <a:gd name="connsiteX5" fmla="*/ 0 w 6835775"/>
              <a:gd name="connsiteY5" fmla="*/ 4859338 h 4898126"/>
              <a:gd name="connsiteX6" fmla="*/ 0 w 6835775"/>
              <a:gd name="connsiteY6" fmla="*/ 0 h 4898126"/>
              <a:gd name="connsiteX0" fmla="*/ 0 w 6835775"/>
              <a:gd name="connsiteY0" fmla="*/ 0 h 4898126"/>
              <a:gd name="connsiteX1" fmla="*/ 6835775 w 6835775"/>
              <a:gd name="connsiteY1" fmla="*/ 0 h 4898126"/>
              <a:gd name="connsiteX2" fmla="*/ 6835011 w 6835775"/>
              <a:gd name="connsiteY2" fmla="*/ 4119846 h 4898126"/>
              <a:gd name="connsiteX3" fmla="*/ 2265198 w 6835775"/>
              <a:gd name="connsiteY3" fmla="*/ 4072319 h 4898126"/>
              <a:gd name="connsiteX4" fmla="*/ 2259079 w 6835775"/>
              <a:gd name="connsiteY4" fmla="*/ 4898126 h 4898126"/>
              <a:gd name="connsiteX5" fmla="*/ 0 w 6835775"/>
              <a:gd name="connsiteY5" fmla="*/ 4859338 h 4898126"/>
              <a:gd name="connsiteX6" fmla="*/ 0 w 6835775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61663 h 4898126"/>
              <a:gd name="connsiteX3" fmla="*/ 2265198 w 6842219"/>
              <a:gd name="connsiteY3" fmla="*/ 4072319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61663 h 4898126"/>
              <a:gd name="connsiteX3" fmla="*/ 2258314 w 6842219"/>
              <a:gd name="connsiteY3" fmla="*/ 4023835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51966 h 4898126"/>
              <a:gd name="connsiteX3" fmla="*/ 2258314 w 6842219"/>
              <a:gd name="connsiteY3" fmla="*/ 4023835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13178 h 4898126"/>
              <a:gd name="connsiteX3" fmla="*/ 2258314 w 6842219"/>
              <a:gd name="connsiteY3" fmla="*/ 4023835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13178 h 4898126"/>
              <a:gd name="connsiteX3" fmla="*/ 2244548 w 6842219"/>
              <a:gd name="connsiteY3" fmla="*/ 4082018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69529"/>
              <a:gd name="connsiteY0" fmla="*/ 0 h 4898126"/>
              <a:gd name="connsiteX1" fmla="*/ 6835775 w 6869529"/>
              <a:gd name="connsiteY1" fmla="*/ 0 h 4898126"/>
              <a:gd name="connsiteX2" fmla="*/ 6869430 w 6869529"/>
              <a:gd name="connsiteY2" fmla="*/ 4090754 h 4898126"/>
              <a:gd name="connsiteX3" fmla="*/ 2244548 w 6869529"/>
              <a:gd name="connsiteY3" fmla="*/ 4082018 h 4898126"/>
              <a:gd name="connsiteX4" fmla="*/ 2259079 w 6869529"/>
              <a:gd name="connsiteY4" fmla="*/ 4898126 h 4898126"/>
              <a:gd name="connsiteX5" fmla="*/ 0 w 6869529"/>
              <a:gd name="connsiteY5" fmla="*/ 4859338 h 4898126"/>
              <a:gd name="connsiteX6" fmla="*/ 0 w 6869529"/>
              <a:gd name="connsiteY6" fmla="*/ 0 h 4898126"/>
              <a:gd name="connsiteX0" fmla="*/ 0 w 6869529"/>
              <a:gd name="connsiteY0" fmla="*/ 0 h 4907822"/>
              <a:gd name="connsiteX1" fmla="*/ 6835775 w 6869529"/>
              <a:gd name="connsiteY1" fmla="*/ 0 h 4907822"/>
              <a:gd name="connsiteX2" fmla="*/ 6869430 w 6869529"/>
              <a:gd name="connsiteY2" fmla="*/ 4090754 h 4907822"/>
              <a:gd name="connsiteX3" fmla="*/ 2244548 w 6869529"/>
              <a:gd name="connsiteY3" fmla="*/ 4082018 h 4907822"/>
              <a:gd name="connsiteX4" fmla="*/ 2245312 w 6869529"/>
              <a:gd name="connsiteY4" fmla="*/ 4907822 h 4907822"/>
              <a:gd name="connsiteX5" fmla="*/ 0 w 6869529"/>
              <a:gd name="connsiteY5" fmla="*/ 4859338 h 4907822"/>
              <a:gd name="connsiteX6" fmla="*/ 0 w 6869529"/>
              <a:gd name="connsiteY6" fmla="*/ 0 h 4907822"/>
              <a:gd name="connsiteX0" fmla="*/ 0 w 6869529"/>
              <a:gd name="connsiteY0" fmla="*/ 0 h 4917518"/>
              <a:gd name="connsiteX1" fmla="*/ 6835775 w 6869529"/>
              <a:gd name="connsiteY1" fmla="*/ 0 h 4917518"/>
              <a:gd name="connsiteX2" fmla="*/ 6869430 w 6869529"/>
              <a:gd name="connsiteY2" fmla="*/ 4090754 h 4917518"/>
              <a:gd name="connsiteX3" fmla="*/ 2244548 w 6869529"/>
              <a:gd name="connsiteY3" fmla="*/ 4082018 h 4917518"/>
              <a:gd name="connsiteX4" fmla="*/ 2245312 w 6869529"/>
              <a:gd name="connsiteY4" fmla="*/ 4917518 h 4917518"/>
              <a:gd name="connsiteX5" fmla="*/ 0 w 6869529"/>
              <a:gd name="connsiteY5" fmla="*/ 4859338 h 4917518"/>
              <a:gd name="connsiteX6" fmla="*/ 0 w 6869529"/>
              <a:gd name="connsiteY6" fmla="*/ 0 h 4917518"/>
              <a:gd name="connsiteX0" fmla="*/ 0 w 6869529"/>
              <a:gd name="connsiteY0" fmla="*/ 0 h 4917518"/>
              <a:gd name="connsiteX1" fmla="*/ 6835775 w 6869529"/>
              <a:gd name="connsiteY1" fmla="*/ 0 h 4917518"/>
              <a:gd name="connsiteX2" fmla="*/ 6869430 w 6869529"/>
              <a:gd name="connsiteY2" fmla="*/ 4090754 h 4917518"/>
              <a:gd name="connsiteX3" fmla="*/ 2244548 w 6869529"/>
              <a:gd name="connsiteY3" fmla="*/ 4082018 h 4917518"/>
              <a:gd name="connsiteX4" fmla="*/ 2245312 w 6869529"/>
              <a:gd name="connsiteY4" fmla="*/ 4917518 h 4917518"/>
              <a:gd name="connsiteX5" fmla="*/ 0 w 6869529"/>
              <a:gd name="connsiteY5" fmla="*/ 4859338 h 4917518"/>
              <a:gd name="connsiteX6" fmla="*/ 0 w 6869529"/>
              <a:gd name="connsiteY6" fmla="*/ 0 h 4917518"/>
              <a:gd name="connsiteX0" fmla="*/ 0 w 6869529"/>
              <a:gd name="connsiteY0" fmla="*/ 0 h 4883040"/>
              <a:gd name="connsiteX1" fmla="*/ 6835775 w 6869529"/>
              <a:gd name="connsiteY1" fmla="*/ 0 h 4883040"/>
              <a:gd name="connsiteX2" fmla="*/ 6869430 w 6869529"/>
              <a:gd name="connsiteY2" fmla="*/ 4090754 h 4883040"/>
              <a:gd name="connsiteX3" fmla="*/ 2244548 w 6869529"/>
              <a:gd name="connsiteY3" fmla="*/ 4082018 h 4883040"/>
              <a:gd name="connsiteX4" fmla="*/ 2245312 w 6869529"/>
              <a:gd name="connsiteY4" fmla="*/ 4883040 h 4883040"/>
              <a:gd name="connsiteX5" fmla="*/ 0 w 6869529"/>
              <a:gd name="connsiteY5" fmla="*/ 4859338 h 4883040"/>
              <a:gd name="connsiteX6" fmla="*/ 0 w 6869529"/>
              <a:gd name="connsiteY6" fmla="*/ 0 h 4883040"/>
              <a:gd name="connsiteX0" fmla="*/ 0 w 6869529"/>
              <a:gd name="connsiteY0" fmla="*/ 0 h 4871547"/>
              <a:gd name="connsiteX1" fmla="*/ 6835775 w 6869529"/>
              <a:gd name="connsiteY1" fmla="*/ 0 h 4871547"/>
              <a:gd name="connsiteX2" fmla="*/ 6869430 w 6869529"/>
              <a:gd name="connsiteY2" fmla="*/ 4090754 h 4871547"/>
              <a:gd name="connsiteX3" fmla="*/ 2244548 w 6869529"/>
              <a:gd name="connsiteY3" fmla="*/ 4082018 h 4871547"/>
              <a:gd name="connsiteX4" fmla="*/ 2245312 w 6869529"/>
              <a:gd name="connsiteY4" fmla="*/ 4871547 h 4871547"/>
              <a:gd name="connsiteX5" fmla="*/ 0 w 6869529"/>
              <a:gd name="connsiteY5" fmla="*/ 4859338 h 4871547"/>
              <a:gd name="connsiteX6" fmla="*/ 0 w 6869529"/>
              <a:gd name="connsiteY6" fmla="*/ 0 h 4871547"/>
              <a:gd name="connsiteX0" fmla="*/ 0 w 6869529"/>
              <a:gd name="connsiteY0" fmla="*/ 0 h 4859338"/>
              <a:gd name="connsiteX1" fmla="*/ 6835775 w 6869529"/>
              <a:gd name="connsiteY1" fmla="*/ 0 h 4859338"/>
              <a:gd name="connsiteX2" fmla="*/ 6869430 w 6869529"/>
              <a:gd name="connsiteY2" fmla="*/ 4090754 h 4859338"/>
              <a:gd name="connsiteX3" fmla="*/ 2244548 w 6869529"/>
              <a:gd name="connsiteY3" fmla="*/ 4082018 h 4859338"/>
              <a:gd name="connsiteX4" fmla="*/ 2241233 w 6869529"/>
              <a:gd name="connsiteY4" fmla="*/ 4842815 h 4859338"/>
              <a:gd name="connsiteX5" fmla="*/ 0 w 6869529"/>
              <a:gd name="connsiteY5" fmla="*/ 4859338 h 4859338"/>
              <a:gd name="connsiteX6" fmla="*/ 0 w 6869529"/>
              <a:gd name="connsiteY6" fmla="*/ 0 h 4859338"/>
              <a:gd name="connsiteX0" fmla="*/ 0 w 6869529"/>
              <a:gd name="connsiteY0" fmla="*/ 0 h 4877294"/>
              <a:gd name="connsiteX1" fmla="*/ 6835775 w 6869529"/>
              <a:gd name="connsiteY1" fmla="*/ 0 h 4877294"/>
              <a:gd name="connsiteX2" fmla="*/ 6869430 w 6869529"/>
              <a:gd name="connsiteY2" fmla="*/ 4090754 h 4877294"/>
              <a:gd name="connsiteX3" fmla="*/ 2244548 w 6869529"/>
              <a:gd name="connsiteY3" fmla="*/ 4082018 h 4877294"/>
              <a:gd name="connsiteX4" fmla="*/ 2237154 w 6869529"/>
              <a:gd name="connsiteY4" fmla="*/ 4877294 h 4877294"/>
              <a:gd name="connsiteX5" fmla="*/ 0 w 6869529"/>
              <a:gd name="connsiteY5" fmla="*/ 4859338 h 4877294"/>
              <a:gd name="connsiteX6" fmla="*/ 0 w 6869529"/>
              <a:gd name="connsiteY6" fmla="*/ 0 h 4877294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44548 w 6869529"/>
              <a:gd name="connsiteY3" fmla="*/ 4082018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56786 w 6869529"/>
              <a:gd name="connsiteY3" fmla="*/ 4093510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64944 w 6869529"/>
              <a:gd name="connsiteY3" fmla="*/ 4093510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60865 w 6869529"/>
              <a:gd name="connsiteY3" fmla="*/ 4087764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64944 w 6869529"/>
              <a:gd name="connsiteY3" fmla="*/ 4030301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30"/>
              <a:gd name="connsiteY0" fmla="*/ 0 h 4860055"/>
              <a:gd name="connsiteX1" fmla="*/ 6835775 w 6869530"/>
              <a:gd name="connsiteY1" fmla="*/ 0 h 4860055"/>
              <a:gd name="connsiteX2" fmla="*/ 6869431 w 6869530"/>
              <a:gd name="connsiteY2" fmla="*/ 4073515 h 4860055"/>
              <a:gd name="connsiteX3" fmla="*/ 2264944 w 6869530"/>
              <a:gd name="connsiteY3" fmla="*/ 4030301 h 4860055"/>
              <a:gd name="connsiteX4" fmla="*/ 2261629 w 6869530"/>
              <a:gd name="connsiteY4" fmla="*/ 4860055 h 4860055"/>
              <a:gd name="connsiteX5" fmla="*/ 0 w 6869530"/>
              <a:gd name="connsiteY5" fmla="*/ 4859338 h 4860055"/>
              <a:gd name="connsiteX6" fmla="*/ 0 w 6869530"/>
              <a:gd name="connsiteY6" fmla="*/ 0 h 4860055"/>
              <a:gd name="connsiteX0" fmla="*/ 0 w 6873601"/>
              <a:gd name="connsiteY0" fmla="*/ 0 h 4860055"/>
              <a:gd name="connsiteX1" fmla="*/ 6835775 w 6873601"/>
              <a:gd name="connsiteY1" fmla="*/ 0 h 4860055"/>
              <a:gd name="connsiteX2" fmla="*/ 6873511 w 6873601"/>
              <a:gd name="connsiteY2" fmla="*/ 4062022 h 4860055"/>
              <a:gd name="connsiteX3" fmla="*/ 2264944 w 6873601"/>
              <a:gd name="connsiteY3" fmla="*/ 4030301 h 4860055"/>
              <a:gd name="connsiteX4" fmla="*/ 2261629 w 6873601"/>
              <a:gd name="connsiteY4" fmla="*/ 4860055 h 4860055"/>
              <a:gd name="connsiteX5" fmla="*/ 0 w 6873601"/>
              <a:gd name="connsiteY5" fmla="*/ 4859338 h 4860055"/>
              <a:gd name="connsiteX6" fmla="*/ 0 w 6873601"/>
              <a:gd name="connsiteY6" fmla="*/ 0 h 4860055"/>
              <a:gd name="connsiteX0" fmla="*/ 0 w 6877673"/>
              <a:gd name="connsiteY0" fmla="*/ 0 h 4860055"/>
              <a:gd name="connsiteX1" fmla="*/ 6835775 w 6877673"/>
              <a:gd name="connsiteY1" fmla="*/ 0 h 4860055"/>
              <a:gd name="connsiteX2" fmla="*/ 6877591 w 6877673"/>
              <a:gd name="connsiteY2" fmla="*/ 4085007 h 4860055"/>
              <a:gd name="connsiteX3" fmla="*/ 2264944 w 6877673"/>
              <a:gd name="connsiteY3" fmla="*/ 4030301 h 4860055"/>
              <a:gd name="connsiteX4" fmla="*/ 2261629 w 6877673"/>
              <a:gd name="connsiteY4" fmla="*/ 4860055 h 4860055"/>
              <a:gd name="connsiteX5" fmla="*/ 0 w 6877673"/>
              <a:gd name="connsiteY5" fmla="*/ 4859338 h 4860055"/>
              <a:gd name="connsiteX6" fmla="*/ 0 w 6877673"/>
              <a:gd name="connsiteY6" fmla="*/ 0 h 4860055"/>
              <a:gd name="connsiteX0" fmla="*/ 0 w 6881745"/>
              <a:gd name="connsiteY0" fmla="*/ 0 h 4860055"/>
              <a:gd name="connsiteX1" fmla="*/ 6835775 w 6881745"/>
              <a:gd name="connsiteY1" fmla="*/ 0 h 4860055"/>
              <a:gd name="connsiteX2" fmla="*/ 6881670 w 6881745"/>
              <a:gd name="connsiteY2" fmla="*/ 4079260 h 4860055"/>
              <a:gd name="connsiteX3" fmla="*/ 2264944 w 6881745"/>
              <a:gd name="connsiteY3" fmla="*/ 4030301 h 4860055"/>
              <a:gd name="connsiteX4" fmla="*/ 2261629 w 6881745"/>
              <a:gd name="connsiteY4" fmla="*/ 4860055 h 4860055"/>
              <a:gd name="connsiteX5" fmla="*/ 0 w 6881745"/>
              <a:gd name="connsiteY5" fmla="*/ 4859338 h 4860055"/>
              <a:gd name="connsiteX6" fmla="*/ 0 w 6881745"/>
              <a:gd name="connsiteY6" fmla="*/ 0 h 4860055"/>
              <a:gd name="connsiteX0" fmla="*/ 0 w 6869531"/>
              <a:gd name="connsiteY0" fmla="*/ 0 h 4860055"/>
              <a:gd name="connsiteX1" fmla="*/ 6835775 w 6869531"/>
              <a:gd name="connsiteY1" fmla="*/ 0 h 4860055"/>
              <a:gd name="connsiteX2" fmla="*/ 6869432 w 6869531"/>
              <a:gd name="connsiteY2" fmla="*/ 4050527 h 4860055"/>
              <a:gd name="connsiteX3" fmla="*/ 2264944 w 6869531"/>
              <a:gd name="connsiteY3" fmla="*/ 4030301 h 4860055"/>
              <a:gd name="connsiteX4" fmla="*/ 2261629 w 6869531"/>
              <a:gd name="connsiteY4" fmla="*/ 4860055 h 4860055"/>
              <a:gd name="connsiteX5" fmla="*/ 0 w 6869531"/>
              <a:gd name="connsiteY5" fmla="*/ 4859338 h 4860055"/>
              <a:gd name="connsiteX6" fmla="*/ 0 w 6869531"/>
              <a:gd name="connsiteY6" fmla="*/ 0 h 4860055"/>
              <a:gd name="connsiteX0" fmla="*/ 0 w 6855816"/>
              <a:gd name="connsiteY0" fmla="*/ 0 h 4860055"/>
              <a:gd name="connsiteX1" fmla="*/ 6835775 w 6855816"/>
              <a:gd name="connsiteY1" fmla="*/ 0 h 4860055"/>
              <a:gd name="connsiteX2" fmla="*/ 6855665 w 6855816"/>
              <a:gd name="connsiteY2" fmla="*/ 4089315 h 4860055"/>
              <a:gd name="connsiteX3" fmla="*/ 2264944 w 6855816"/>
              <a:gd name="connsiteY3" fmla="*/ 4030301 h 4860055"/>
              <a:gd name="connsiteX4" fmla="*/ 2261629 w 6855816"/>
              <a:gd name="connsiteY4" fmla="*/ 4860055 h 4860055"/>
              <a:gd name="connsiteX5" fmla="*/ 0 w 6855816"/>
              <a:gd name="connsiteY5" fmla="*/ 4859338 h 4860055"/>
              <a:gd name="connsiteX6" fmla="*/ 0 w 6855816"/>
              <a:gd name="connsiteY6" fmla="*/ 0 h 4860055"/>
              <a:gd name="connsiteX0" fmla="*/ 0 w 6855817"/>
              <a:gd name="connsiteY0" fmla="*/ 0 h 4860055"/>
              <a:gd name="connsiteX1" fmla="*/ 6835775 w 6855817"/>
              <a:gd name="connsiteY1" fmla="*/ 0 h 4860055"/>
              <a:gd name="connsiteX2" fmla="*/ 6855666 w 6855817"/>
              <a:gd name="connsiteY2" fmla="*/ 4079618 h 4860055"/>
              <a:gd name="connsiteX3" fmla="*/ 2264944 w 6855817"/>
              <a:gd name="connsiteY3" fmla="*/ 4030301 h 4860055"/>
              <a:gd name="connsiteX4" fmla="*/ 2261629 w 6855817"/>
              <a:gd name="connsiteY4" fmla="*/ 4860055 h 4860055"/>
              <a:gd name="connsiteX5" fmla="*/ 0 w 6855817"/>
              <a:gd name="connsiteY5" fmla="*/ 4859338 h 4860055"/>
              <a:gd name="connsiteX6" fmla="*/ 0 w 6855817"/>
              <a:gd name="connsiteY6" fmla="*/ 0 h 4860055"/>
              <a:gd name="connsiteX0" fmla="*/ 0 w 6883275"/>
              <a:gd name="connsiteY0" fmla="*/ 0 h 4860055"/>
              <a:gd name="connsiteX1" fmla="*/ 6835775 w 6883275"/>
              <a:gd name="connsiteY1" fmla="*/ 0 h 4860055"/>
              <a:gd name="connsiteX2" fmla="*/ 6883202 w 6883275"/>
              <a:gd name="connsiteY2" fmla="*/ 4050527 h 4860055"/>
              <a:gd name="connsiteX3" fmla="*/ 2264944 w 6883275"/>
              <a:gd name="connsiteY3" fmla="*/ 4030301 h 4860055"/>
              <a:gd name="connsiteX4" fmla="*/ 2261629 w 6883275"/>
              <a:gd name="connsiteY4" fmla="*/ 4860055 h 4860055"/>
              <a:gd name="connsiteX5" fmla="*/ 0 w 6883275"/>
              <a:gd name="connsiteY5" fmla="*/ 4859338 h 4860055"/>
              <a:gd name="connsiteX6" fmla="*/ 0 w 6883275"/>
              <a:gd name="connsiteY6" fmla="*/ 0 h 4860055"/>
              <a:gd name="connsiteX0" fmla="*/ 0 w 6848989"/>
              <a:gd name="connsiteY0" fmla="*/ 0 h 4860055"/>
              <a:gd name="connsiteX1" fmla="*/ 6835775 w 6848989"/>
              <a:gd name="connsiteY1" fmla="*/ 0 h 4860055"/>
              <a:gd name="connsiteX2" fmla="*/ 6848783 w 6848989"/>
              <a:gd name="connsiteY2" fmla="*/ 4069921 h 4860055"/>
              <a:gd name="connsiteX3" fmla="*/ 2264944 w 6848989"/>
              <a:gd name="connsiteY3" fmla="*/ 4030301 h 4860055"/>
              <a:gd name="connsiteX4" fmla="*/ 2261629 w 6848989"/>
              <a:gd name="connsiteY4" fmla="*/ 4860055 h 4860055"/>
              <a:gd name="connsiteX5" fmla="*/ 0 w 6848989"/>
              <a:gd name="connsiteY5" fmla="*/ 4859338 h 4860055"/>
              <a:gd name="connsiteX6" fmla="*/ 0 w 6848989"/>
              <a:gd name="connsiteY6" fmla="*/ 0 h 4860055"/>
              <a:gd name="connsiteX0" fmla="*/ 0 w 6855818"/>
              <a:gd name="connsiteY0" fmla="*/ 0 h 4860055"/>
              <a:gd name="connsiteX1" fmla="*/ 6835775 w 6855818"/>
              <a:gd name="connsiteY1" fmla="*/ 0 h 4860055"/>
              <a:gd name="connsiteX2" fmla="*/ 6855667 w 6855818"/>
              <a:gd name="connsiteY2" fmla="*/ 4040830 h 4860055"/>
              <a:gd name="connsiteX3" fmla="*/ 2264944 w 6855818"/>
              <a:gd name="connsiteY3" fmla="*/ 4030301 h 4860055"/>
              <a:gd name="connsiteX4" fmla="*/ 2261629 w 6855818"/>
              <a:gd name="connsiteY4" fmla="*/ 4860055 h 4860055"/>
              <a:gd name="connsiteX5" fmla="*/ 0 w 6855818"/>
              <a:gd name="connsiteY5" fmla="*/ 4859338 h 4860055"/>
              <a:gd name="connsiteX6" fmla="*/ 0 w 6855818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264944 w 6842225"/>
              <a:gd name="connsiteY3" fmla="*/ 4030301 h 4860055"/>
              <a:gd name="connsiteX4" fmla="*/ 2261629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264944 w 6842225"/>
              <a:gd name="connsiteY3" fmla="*/ 4030301 h 4860055"/>
              <a:gd name="connsiteX4" fmla="*/ 2309814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40666 w 6842225"/>
              <a:gd name="connsiteY3" fmla="*/ 4049279 h 4860055"/>
              <a:gd name="connsiteX4" fmla="*/ 2309814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13131 w 6842225"/>
              <a:gd name="connsiteY3" fmla="*/ 4049279 h 4860055"/>
              <a:gd name="connsiteX4" fmla="*/ 2309814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13131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20015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26134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47874 h 4860055"/>
              <a:gd name="connsiteX3" fmla="*/ 2326134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35775"/>
              <a:gd name="connsiteY0" fmla="*/ 0 h 4860055"/>
              <a:gd name="connsiteX1" fmla="*/ 6835775 w 6835775"/>
              <a:gd name="connsiteY1" fmla="*/ 0 h 4860055"/>
              <a:gd name="connsiteX2" fmla="*/ 5663990 w 6835775"/>
              <a:gd name="connsiteY2" fmla="*/ 4085937 h 4860055"/>
              <a:gd name="connsiteX3" fmla="*/ 2326134 w 6835775"/>
              <a:gd name="connsiteY3" fmla="*/ 4049279 h 4860055"/>
              <a:gd name="connsiteX4" fmla="*/ 2323582 w 6835775"/>
              <a:gd name="connsiteY4" fmla="*/ 4860055 h 4860055"/>
              <a:gd name="connsiteX5" fmla="*/ 0 w 6835775"/>
              <a:gd name="connsiteY5" fmla="*/ 4859338 h 4860055"/>
              <a:gd name="connsiteX6" fmla="*/ 0 w 6835775"/>
              <a:gd name="connsiteY6" fmla="*/ 0 h 4860055"/>
              <a:gd name="connsiteX0" fmla="*/ 0 w 5694962"/>
              <a:gd name="connsiteY0" fmla="*/ 0 h 4860055"/>
              <a:gd name="connsiteX1" fmla="*/ 5694962 w 5694962"/>
              <a:gd name="connsiteY1" fmla="*/ 0 h 4860055"/>
              <a:gd name="connsiteX2" fmla="*/ 5663990 w 5694962"/>
              <a:gd name="connsiteY2" fmla="*/ 4085937 h 4860055"/>
              <a:gd name="connsiteX3" fmla="*/ 2326134 w 5694962"/>
              <a:gd name="connsiteY3" fmla="*/ 4049279 h 4860055"/>
              <a:gd name="connsiteX4" fmla="*/ 2323582 w 5694962"/>
              <a:gd name="connsiteY4" fmla="*/ 4860055 h 4860055"/>
              <a:gd name="connsiteX5" fmla="*/ 0 w 5694962"/>
              <a:gd name="connsiteY5" fmla="*/ 4859338 h 4860055"/>
              <a:gd name="connsiteX6" fmla="*/ 0 w 5694962"/>
              <a:gd name="connsiteY6" fmla="*/ 0 h 4860055"/>
              <a:gd name="connsiteX0" fmla="*/ 0 w 5694962"/>
              <a:gd name="connsiteY0" fmla="*/ 0 h 4860055"/>
              <a:gd name="connsiteX1" fmla="*/ 5694962 w 5694962"/>
              <a:gd name="connsiteY1" fmla="*/ 0 h 4860055"/>
              <a:gd name="connsiteX2" fmla="*/ 5663990 w 5694962"/>
              <a:gd name="connsiteY2" fmla="*/ 4085937 h 4860055"/>
              <a:gd name="connsiteX3" fmla="*/ 2326134 w 5694962"/>
              <a:gd name="connsiteY3" fmla="*/ 4049279 h 4860055"/>
              <a:gd name="connsiteX4" fmla="*/ 2323582 w 5694962"/>
              <a:gd name="connsiteY4" fmla="*/ 4860055 h 4860055"/>
              <a:gd name="connsiteX5" fmla="*/ 0 w 5694962"/>
              <a:gd name="connsiteY5" fmla="*/ 4859338 h 4860055"/>
              <a:gd name="connsiteX6" fmla="*/ 0 w 5694962"/>
              <a:gd name="connsiteY6" fmla="*/ 0 h 4860055"/>
              <a:gd name="connsiteX0" fmla="*/ 0 w 5722787"/>
              <a:gd name="connsiteY0" fmla="*/ 0 h 4860055"/>
              <a:gd name="connsiteX1" fmla="*/ 5722787 w 5722787"/>
              <a:gd name="connsiteY1" fmla="*/ 0 h 4860055"/>
              <a:gd name="connsiteX2" fmla="*/ 5663990 w 5722787"/>
              <a:gd name="connsiteY2" fmla="*/ 4085937 h 4860055"/>
              <a:gd name="connsiteX3" fmla="*/ 2326134 w 5722787"/>
              <a:gd name="connsiteY3" fmla="*/ 4049279 h 4860055"/>
              <a:gd name="connsiteX4" fmla="*/ 2323582 w 5722787"/>
              <a:gd name="connsiteY4" fmla="*/ 4860055 h 4860055"/>
              <a:gd name="connsiteX5" fmla="*/ 0 w 5722787"/>
              <a:gd name="connsiteY5" fmla="*/ 4859338 h 4860055"/>
              <a:gd name="connsiteX6" fmla="*/ 0 w 5722787"/>
              <a:gd name="connsiteY6" fmla="*/ 0 h 4860055"/>
              <a:gd name="connsiteX0" fmla="*/ 0 w 5667138"/>
              <a:gd name="connsiteY0" fmla="*/ 0 h 4860055"/>
              <a:gd name="connsiteX1" fmla="*/ 5667138 w 5667138"/>
              <a:gd name="connsiteY1" fmla="*/ 0 h 4860055"/>
              <a:gd name="connsiteX2" fmla="*/ 5663990 w 5667138"/>
              <a:gd name="connsiteY2" fmla="*/ 4085937 h 4860055"/>
              <a:gd name="connsiteX3" fmla="*/ 2326134 w 5667138"/>
              <a:gd name="connsiteY3" fmla="*/ 4049279 h 4860055"/>
              <a:gd name="connsiteX4" fmla="*/ 2323582 w 5667138"/>
              <a:gd name="connsiteY4" fmla="*/ 4860055 h 4860055"/>
              <a:gd name="connsiteX5" fmla="*/ 0 w 5667138"/>
              <a:gd name="connsiteY5" fmla="*/ 4859338 h 4860055"/>
              <a:gd name="connsiteX6" fmla="*/ 0 w 5667138"/>
              <a:gd name="connsiteY6" fmla="*/ 0 h 4860055"/>
              <a:gd name="connsiteX0" fmla="*/ 0 w 5667138"/>
              <a:gd name="connsiteY0" fmla="*/ 0 h 4860055"/>
              <a:gd name="connsiteX1" fmla="*/ 5667138 w 5667138"/>
              <a:gd name="connsiteY1" fmla="*/ 0 h 4860055"/>
              <a:gd name="connsiteX2" fmla="*/ 5626890 w 5667138"/>
              <a:gd name="connsiteY2" fmla="*/ 4073249 h 4860055"/>
              <a:gd name="connsiteX3" fmla="*/ 2326134 w 5667138"/>
              <a:gd name="connsiteY3" fmla="*/ 4049279 h 4860055"/>
              <a:gd name="connsiteX4" fmla="*/ 2323582 w 5667138"/>
              <a:gd name="connsiteY4" fmla="*/ 4860055 h 4860055"/>
              <a:gd name="connsiteX5" fmla="*/ 0 w 5667138"/>
              <a:gd name="connsiteY5" fmla="*/ 4859338 h 4860055"/>
              <a:gd name="connsiteX6" fmla="*/ 0 w 5667138"/>
              <a:gd name="connsiteY6" fmla="*/ 0 h 4860055"/>
              <a:gd name="connsiteX0" fmla="*/ 0 w 5639314"/>
              <a:gd name="connsiteY0" fmla="*/ 0 h 4860055"/>
              <a:gd name="connsiteX1" fmla="*/ 5639314 w 5639314"/>
              <a:gd name="connsiteY1" fmla="*/ 0 h 4860055"/>
              <a:gd name="connsiteX2" fmla="*/ 5626890 w 5639314"/>
              <a:gd name="connsiteY2" fmla="*/ 4073249 h 4860055"/>
              <a:gd name="connsiteX3" fmla="*/ 2326134 w 5639314"/>
              <a:gd name="connsiteY3" fmla="*/ 4049279 h 4860055"/>
              <a:gd name="connsiteX4" fmla="*/ 2323582 w 5639314"/>
              <a:gd name="connsiteY4" fmla="*/ 4860055 h 4860055"/>
              <a:gd name="connsiteX5" fmla="*/ 0 w 5639314"/>
              <a:gd name="connsiteY5" fmla="*/ 4859338 h 4860055"/>
              <a:gd name="connsiteX6" fmla="*/ 0 w 5639314"/>
              <a:gd name="connsiteY6" fmla="*/ 0 h 4860055"/>
              <a:gd name="connsiteX0" fmla="*/ 0 w 5639314"/>
              <a:gd name="connsiteY0" fmla="*/ 0 h 4860055"/>
              <a:gd name="connsiteX1" fmla="*/ 5639314 w 5639314"/>
              <a:gd name="connsiteY1" fmla="*/ 0 h 4860055"/>
              <a:gd name="connsiteX2" fmla="*/ 5626890 w 5639314"/>
              <a:gd name="connsiteY2" fmla="*/ 4073249 h 4860055"/>
              <a:gd name="connsiteX3" fmla="*/ 2326134 w 5639314"/>
              <a:gd name="connsiteY3" fmla="*/ 4049279 h 4860055"/>
              <a:gd name="connsiteX4" fmla="*/ 2323582 w 5639314"/>
              <a:gd name="connsiteY4" fmla="*/ 4860055 h 4860055"/>
              <a:gd name="connsiteX5" fmla="*/ 0 w 5639314"/>
              <a:gd name="connsiteY5" fmla="*/ 4859338 h 4860055"/>
              <a:gd name="connsiteX6" fmla="*/ 0 w 5639314"/>
              <a:gd name="connsiteY6" fmla="*/ 0 h 4860055"/>
              <a:gd name="connsiteX0" fmla="*/ 0 w 5627214"/>
              <a:gd name="connsiteY0" fmla="*/ 0 h 4860055"/>
              <a:gd name="connsiteX1" fmla="*/ 5620764 w 5627214"/>
              <a:gd name="connsiteY1" fmla="*/ 0 h 4860055"/>
              <a:gd name="connsiteX2" fmla="*/ 5626890 w 5627214"/>
              <a:gd name="connsiteY2" fmla="*/ 4073249 h 4860055"/>
              <a:gd name="connsiteX3" fmla="*/ 2326134 w 5627214"/>
              <a:gd name="connsiteY3" fmla="*/ 4049279 h 4860055"/>
              <a:gd name="connsiteX4" fmla="*/ 2323582 w 5627214"/>
              <a:gd name="connsiteY4" fmla="*/ 4860055 h 4860055"/>
              <a:gd name="connsiteX5" fmla="*/ 0 w 5627214"/>
              <a:gd name="connsiteY5" fmla="*/ 4859338 h 4860055"/>
              <a:gd name="connsiteX6" fmla="*/ 0 w 5627214"/>
              <a:gd name="connsiteY6" fmla="*/ 0 h 4860055"/>
              <a:gd name="connsiteX0" fmla="*/ 0 w 5627214"/>
              <a:gd name="connsiteY0" fmla="*/ 0 h 4860055"/>
              <a:gd name="connsiteX1" fmla="*/ 5620764 w 5627214"/>
              <a:gd name="connsiteY1" fmla="*/ 0 h 4860055"/>
              <a:gd name="connsiteX2" fmla="*/ 5626890 w 5627214"/>
              <a:gd name="connsiteY2" fmla="*/ 4039768 h 4860055"/>
              <a:gd name="connsiteX3" fmla="*/ 2326134 w 5627214"/>
              <a:gd name="connsiteY3" fmla="*/ 4049279 h 4860055"/>
              <a:gd name="connsiteX4" fmla="*/ 2323582 w 5627214"/>
              <a:gd name="connsiteY4" fmla="*/ 4860055 h 4860055"/>
              <a:gd name="connsiteX5" fmla="*/ 0 w 5627214"/>
              <a:gd name="connsiteY5" fmla="*/ 4859338 h 4860055"/>
              <a:gd name="connsiteX6" fmla="*/ 0 w 5627214"/>
              <a:gd name="connsiteY6" fmla="*/ 0 h 4860055"/>
              <a:gd name="connsiteX0" fmla="*/ 0 w 5627214"/>
              <a:gd name="connsiteY0" fmla="*/ 0 h 4860055"/>
              <a:gd name="connsiteX1" fmla="*/ 5620764 w 5627214"/>
              <a:gd name="connsiteY1" fmla="*/ 0 h 4860055"/>
              <a:gd name="connsiteX2" fmla="*/ 5626890 w 5627214"/>
              <a:gd name="connsiteY2" fmla="*/ 4039768 h 4860055"/>
              <a:gd name="connsiteX3" fmla="*/ 2332253 w 5627214"/>
              <a:gd name="connsiteY3" fmla="*/ 4049279 h 4860055"/>
              <a:gd name="connsiteX4" fmla="*/ 2323582 w 5627214"/>
              <a:gd name="connsiteY4" fmla="*/ 4860055 h 4860055"/>
              <a:gd name="connsiteX5" fmla="*/ 0 w 5627214"/>
              <a:gd name="connsiteY5" fmla="*/ 4859338 h 4860055"/>
              <a:gd name="connsiteX6" fmla="*/ 0 w 5627214"/>
              <a:gd name="connsiteY6" fmla="*/ 0 h 4860055"/>
              <a:gd name="connsiteX0" fmla="*/ 0 w 5639289"/>
              <a:gd name="connsiteY0" fmla="*/ 0 h 4860055"/>
              <a:gd name="connsiteX1" fmla="*/ 5620764 w 5639289"/>
              <a:gd name="connsiteY1" fmla="*/ 0 h 4860055"/>
              <a:gd name="connsiteX2" fmla="*/ 5639128 w 5639289"/>
              <a:gd name="connsiteY2" fmla="*/ 4056509 h 4860055"/>
              <a:gd name="connsiteX3" fmla="*/ 2332253 w 5639289"/>
              <a:gd name="connsiteY3" fmla="*/ 4049279 h 4860055"/>
              <a:gd name="connsiteX4" fmla="*/ 2323582 w 5639289"/>
              <a:gd name="connsiteY4" fmla="*/ 4860055 h 4860055"/>
              <a:gd name="connsiteX5" fmla="*/ 0 w 5639289"/>
              <a:gd name="connsiteY5" fmla="*/ 4859338 h 4860055"/>
              <a:gd name="connsiteX6" fmla="*/ 0 w 5639289"/>
              <a:gd name="connsiteY6" fmla="*/ 0 h 4860055"/>
              <a:gd name="connsiteX0" fmla="*/ 0 w 5639289"/>
              <a:gd name="connsiteY0" fmla="*/ 0 h 4860055"/>
              <a:gd name="connsiteX1" fmla="*/ 5620764 w 5639289"/>
              <a:gd name="connsiteY1" fmla="*/ 0 h 4860055"/>
              <a:gd name="connsiteX2" fmla="*/ 5639128 w 5639289"/>
              <a:gd name="connsiteY2" fmla="*/ 4056509 h 4860055"/>
              <a:gd name="connsiteX3" fmla="*/ 2326134 w 5639289"/>
              <a:gd name="connsiteY3" fmla="*/ 4032538 h 4860055"/>
              <a:gd name="connsiteX4" fmla="*/ 2323582 w 5639289"/>
              <a:gd name="connsiteY4" fmla="*/ 4860055 h 4860055"/>
              <a:gd name="connsiteX5" fmla="*/ 0 w 5639289"/>
              <a:gd name="connsiteY5" fmla="*/ 4859338 h 4860055"/>
              <a:gd name="connsiteX6" fmla="*/ 0 w 5639289"/>
              <a:gd name="connsiteY6" fmla="*/ 0 h 4860055"/>
              <a:gd name="connsiteX0" fmla="*/ 0 w 5651473"/>
              <a:gd name="connsiteY0" fmla="*/ 0 h 4860055"/>
              <a:gd name="connsiteX1" fmla="*/ 5620764 w 5651473"/>
              <a:gd name="connsiteY1" fmla="*/ 0 h 4860055"/>
              <a:gd name="connsiteX2" fmla="*/ 5651366 w 5651473"/>
              <a:gd name="connsiteY2" fmla="*/ 4048139 h 4860055"/>
              <a:gd name="connsiteX3" fmla="*/ 2326134 w 5651473"/>
              <a:gd name="connsiteY3" fmla="*/ 4032538 h 4860055"/>
              <a:gd name="connsiteX4" fmla="*/ 2323582 w 5651473"/>
              <a:gd name="connsiteY4" fmla="*/ 4860055 h 4860055"/>
              <a:gd name="connsiteX5" fmla="*/ 0 w 5651473"/>
              <a:gd name="connsiteY5" fmla="*/ 4859338 h 4860055"/>
              <a:gd name="connsiteX6" fmla="*/ 0 w 5651473"/>
              <a:gd name="connsiteY6" fmla="*/ 0 h 4860055"/>
              <a:gd name="connsiteX0" fmla="*/ 0 w 5627215"/>
              <a:gd name="connsiteY0" fmla="*/ 0 h 4860055"/>
              <a:gd name="connsiteX1" fmla="*/ 5620764 w 5627215"/>
              <a:gd name="connsiteY1" fmla="*/ 0 h 4860055"/>
              <a:gd name="connsiteX2" fmla="*/ 5626891 w 5627215"/>
              <a:gd name="connsiteY2" fmla="*/ 4048139 h 4860055"/>
              <a:gd name="connsiteX3" fmla="*/ 2326134 w 5627215"/>
              <a:gd name="connsiteY3" fmla="*/ 4032538 h 4860055"/>
              <a:gd name="connsiteX4" fmla="*/ 2323582 w 5627215"/>
              <a:gd name="connsiteY4" fmla="*/ 4860055 h 4860055"/>
              <a:gd name="connsiteX5" fmla="*/ 0 w 5627215"/>
              <a:gd name="connsiteY5" fmla="*/ 4859338 h 4860055"/>
              <a:gd name="connsiteX6" fmla="*/ 0 w 5627215"/>
              <a:gd name="connsiteY6" fmla="*/ 0 h 4860055"/>
              <a:gd name="connsiteX0" fmla="*/ 0 w 5627552"/>
              <a:gd name="connsiteY0" fmla="*/ 0 h 4860055"/>
              <a:gd name="connsiteX1" fmla="*/ 5626884 w 5627552"/>
              <a:gd name="connsiteY1" fmla="*/ 16741 h 4860055"/>
              <a:gd name="connsiteX2" fmla="*/ 5626891 w 5627552"/>
              <a:gd name="connsiteY2" fmla="*/ 4048139 h 4860055"/>
              <a:gd name="connsiteX3" fmla="*/ 2326134 w 5627552"/>
              <a:gd name="connsiteY3" fmla="*/ 4032538 h 4860055"/>
              <a:gd name="connsiteX4" fmla="*/ 2323582 w 5627552"/>
              <a:gd name="connsiteY4" fmla="*/ 4860055 h 4860055"/>
              <a:gd name="connsiteX5" fmla="*/ 0 w 5627552"/>
              <a:gd name="connsiteY5" fmla="*/ 4859338 h 4860055"/>
              <a:gd name="connsiteX6" fmla="*/ 0 w 5627552"/>
              <a:gd name="connsiteY6" fmla="*/ 0 h 4860055"/>
              <a:gd name="connsiteX0" fmla="*/ 0 w 5627552"/>
              <a:gd name="connsiteY0" fmla="*/ 0 h 4860055"/>
              <a:gd name="connsiteX1" fmla="*/ 5626884 w 5627552"/>
              <a:gd name="connsiteY1" fmla="*/ 16741 h 4860055"/>
              <a:gd name="connsiteX2" fmla="*/ 5626891 w 5627552"/>
              <a:gd name="connsiteY2" fmla="*/ 4048139 h 4860055"/>
              <a:gd name="connsiteX3" fmla="*/ 2333018 w 5627552"/>
              <a:gd name="connsiteY3" fmla="*/ 4041955 h 4860055"/>
              <a:gd name="connsiteX4" fmla="*/ 2323582 w 5627552"/>
              <a:gd name="connsiteY4" fmla="*/ 4860055 h 4860055"/>
              <a:gd name="connsiteX5" fmla="*/ 0 w 5627552"/>
              <a:gd name="connsiteY5" fmla="*/ 4859338 h 4860055"/>
              <a:gd name="connsiteX6" fmla="*/ 0 w 5627552"/>
              <a:gd name="connsiteY6" fmla="*/ 0 h 4860055"/>
              <a:gd name="connsiteX0" fmla="*/ 0 w 5627552"/>
              <a:gd name="connsiteY0" fmla="*/ 0 h 4860055"/>
              <a:gd name="connsiteX1" fmla="*/ 5626884 w 5627552"/>
              <a:gd name="connsiteY1" fmla="*/ 16741 h 4860055"/>
              <a:gd name="connsiteX2" fmla="*/ 5626891 w 5627552"/>
              <a:gd name="connsiteY2" fmla="*/ 4048139 h 4860055"/>
              <a:gd name="connsiteX3" fmla="*/ 2326135 w 5627552"/>
              <a:gd name="connsiteY3" fmla="*/ 4041955 h 4860055"/>
              <a:gd name="connsiteX4" fmla="*/ 2323582 w 5627552"/>
              <a:gd name="connsiteY4" fmla="*/ 4860055 h 4860055"/>
              <a:gd name="connsiteX5" fmla="*/ 0 w 5627552"/>
              <a:gd name="connsiteY5" fmla="*/ 4859338 h 4860055"/>
              <a:gd name="connsiteX6" fmla="*/ 0 w 5627552"/>
              <a:gd name="connsiteY6" fmla="*/ 0 h 4860055"/>
              <a:gd name="connsiteX0" fmla="*/ 0 w 5634079"/>
              <a:gd name="connsiteY0" fmla="*/ 0 h 4860055"/>
              <a:gd name="connsiteX1" fmla="*/ 5626884 w 5634079"/>
              <a:gd name="connsiteY1" fmla="*/ 16741 h 4860055"/>
              <a:gd name="connsiteX2" fmla="*/ 5633775 w 5634079"/>
              <a:gd name="connsiteY2" fmla="*/ 4048139 h 4860055"/>
              <a:gd name="connsiteX3" fmla="*/ 2326135 w 5634079"/>
              <a:gd name="connsiteY3" fmla="*/ 4041955 h 4860055"/>
              <a:gd name="connsiteX4" fmla="*/ 2323582 w 5634079"/>
              <a:gd name="connsiteY4" fmla="*/ 4860055 h 4860055"/>
              <a:gd name="connsiteX5" fmla="*/ 0 w 5634079"/>
              <a:gd name="connsiteY5" fmla="*/ 4859338 h 4860055"/>
              <a:gd name="connsiteX6" fmla="*/ 0 w 5634079"/>
              <a:gd name="connsiteY6" fmla="*/ 0 h 4860055"/>
              <a:gd name="connsiteX0" fmla="*/ 0 w 5634436"/>
              <a:gd name="connsiteY0" fmla="*/ 2093 h 4862148"/>
              <a:gd name="connsiteX1" fmla="*/ 5633768 w 5634436"/>
              <a:gd name="connsiteY1" fmla="*/ 0 h 4862148"/>
              <a:gd name="connsiteX2" fmla="*/ 5633775 w 5634436"/>
              <a:gd name="connsiteY2" fmla="*/ 4050232 h 4862148"/>
              <a:gd name="connsiteX3" fmla="*/ 2326135 w 5634436"/>
              <a:gd name="connsiteY3" fmla="*/ 4044048 h 4862148"/>
              <a:gd name="connsiteX4" fmla="*/ 2323582 w 5634436"/>
              <a:gd name="connsiteY4" fmla="*/ 4862148 h 4862148"/>
              <a:gd name="connsiteX5" fmla="*/ 0 w 5634436"/>
              <a:gd name="connsiteY5" fmla="*/ 4861431 h 4862148"/>
              <a:gd name="connsiteX6" fmla="*/ 0 w 5634436"/>
              <a:gd name="connsiteY6" fmla="*/ 2093 h 4862148"/>
              <a:gd name="connsiteX0" fmla="*/ 0 w 5647740"/>
              <a:gd name="connsiteY0" fmla="*/ 2093 h 4862148"/>
              <a:gd name="connsiteX1" fmla="*/ 5633768 w 5647740"/>
              <a:gd name="connsiteY1" fmla="*/ 0 h 4862148"/>
              <a:gd name="connsiteX2" fmla="*/ 5647542 w 5647740"/>
              <a:gd name="connsiteY2" fmla="*/ 4050232 h 4862148"/>
              <a:gd name="connsiteX3" fmla="*/ 2326135 w 5647740"/>
              <a:gd name="connsiteY3" fmla="*/ 4044048 h 4862148"/>
              <a:gd name="connsiteX4" fmla="*/ 2323582 w 5647740"/>
              <a:gd name="connsiteY4" fmla="*/ 4862148 h 4862148"/>
              <a:gd name="connsiteX5" fmla="*/ 0 w 5647740"/>
              <a:gd name="connsiteY5" fmla="*/ 4861431 h 4862148"/>
              <a:gd name="connsiteX6" fmla="*/ 0 w 5647740"/>
              <a:gd name="connsiteY6" fmla="*/ 2093 h 4862148"/>
              <a:gd name="connsiteX0" fmla="*/ 0 w 5661303"/>
              <a:gd name="connsiteY0" fmla="*/ 2093 h 4862148"/>
              <a:gd name="connsiteX1" fmla="*/ 5661303 w 5661303"/>
              <a:gd name="connsiteY1" fmla="*/ 0 h 4862148"/>
              <a:gd name="connsiteX2" fmla="*/ 5647542 w 5661303"/>
              <a:gd name="connsiteY2" fmla="*/ 4050232 h 4862148"/>
              <a:gd name="connsiteX3" fmla="*/ 2326135 w 5661303"/>
              <a:gd name="connsiteY3" fmla="*/ 4044048 h 4862148"/>
              <a:gd name="connsiteX4" fmla="*/ 2323582 w 5661303"/>
              <a:gd name="connsiteY4" fmla="*/ 4862148 h 4862148"/>
              <a:gd name="connsiteX5" fmla="*/ 0 w 5661303"/>
              <a:gd name="connsiteY5" fmla="*/ 4861431 h 4862148"/>
              <a:gd name="connsiteX6" fmla="*/ 0 w 5661303"/>
              <a:gd name="connsiteY6" fmla="*/ 2093 h 4862148"/>
              <a:gd name="connsiteX0" fmla="*/ 0 w 5661303"/>
              <a:gd name="connsiteY0" fmla="*/ 2093 h 4862148"/>
              <a:gd name="connsiteX1" fmla="*/ 5661303 w 5661303"/>
              <a:gd name="connsiteY1" fmla="*/ 0 h 4862148"/>
              <a:gd name="connsiteX2" fmla="*/ 5647542 w 5661303"/>
              <a:gd name="connsiteY2" fmla="*/ 4050232 h 4862148"/>
              <a:gd name="connsiteX3" fmla="*/ 2326135 w 5661303"/>
              <a:gd name="connsiteY3" fmla="*/ 4044048 h 4862148"/>
              <a:gd name="connsiteX4" fmla="*/ 2323582 w 5661303"/>
              <a:gd name="connsiteY4" fmla="*/ 4862148 h 4862148"/>
              <a:gd name="connsiteX5" fmla="*/ 0 w 5661303"/>
              <a:gd name="connsiteY5" fmla="*/ 4861431 h 4862148"/>
              <a:gd name="connsiteX6" fmla="*/ 0 w 5661303"/>
              <a:gd name="connsiteY6" fmla="*/ 2093 h 4862148"/>
              <a:gd name="connsiteX0" fmla="*/ 0 w 5654419"/>
              <a:gd name="connsiteY0" fmla="*/ 2093 h 4862148"/>
              <a:gd name="connsiteX1" fmla="*/ 5654419 w 5654419"/>
              <a:gd name="connsiteY1" fmla="*/ 0 h 4862148"/>
              <a:gd name="connsiteX2" fmla="*/ 5647542 w 5654419"/>
              <a:gd name="connsiteY2" fmla="*/ 4050232 h 4862148"/>
              <a:gd name="connsiteX3" fmla="*/ 2326135 w 5654419"/>
              <a:gd name="connsiteY3" fmla="*/ 4044048 h 4862148"/>
              <a:gd name="connsiteX4" fmla="*/ 2323582 w 5654419"/>
              <a:gd name="connsiteY4" fmla="*/ 4862148 h 4862148"/>
              <a:gd name="connsiteX5" fmla="*/ 0 w 5654419"/>
              <a:gd name="connsiteY5" fmla="*/ 4861431 h 4862148"/>
              <a:gd name="connsiteX6" fmla="*/ 0 w 5654419"/>
              <a:gd name="connsiteY6" fmla="*/ 2093 h 4862148"/>
              <a:gd name="connsiteX0" fmla="*/ 0 w 5647846"/>
              <a:gd name="connsiteY0" fmla="*/ 0 h 4860055"/>
              <a:gd name="connsiteX1" fmla="*/ 5640652 w 5647846"/>
              <a:gd name="connsiteY1" fmla="*/ 7323 h 4860055"/>
              <a:gd name="connsiteX2" fmla="*/ 5647542 w 5647846"/>
              <a:gd name="connsiteY2" fmla="*/ 4048139 h 4860055"/>
              <a:gd name="connsiteX3" fmla="*/ 2326135 w 5647846"/>
              <a:gd name="connsiteY3" fmla="*/ 4041955 h 4860055"/>
              <a:gd name="connsiteX4" fmla="*/ 2323582 w 5647846"/>
              <a:gd name="connsiteY4" fmla="*/ 4860055 h 4860055"/>
              <a:gd name="connsiteX5" fmla="*/ 0 w 5647846"/>
              <a:gd name="connsiteY5" fmla="*/ 4859338 h 4860055"/>
              <a:gd name="connsiteX6" fmla="*/ 0 w 5647846"/>
              <a:gd name="connsiteY6" fmla="*/ 0 h 4860055"/>
              <a:gd name="connsiteX0" fmla="*/ 0 w 5654419"/>
              <a:gd name="connsiteY0" fmla="*/ 11510 h 4871565"/>
              <a:gd name="connsiteX1" fmla="*/ 5654419 w 5654419"/>
              <a:gd name="connsiteY1" fmla="*/ 0 h 4871565"/>
              <a:gd name="connsiteX2" fmla="*/ 5647542 w 5654419"/>
              <a:gd name="connsiteY2" fmla="*/ 4059649 h 4871565"/>
              <a:gd name="connsiteX3" fmla="*/ 2326135 w 5654419"/>
              <a:gd name="connsiteY3" fmla="*/ 4053465 h 4871565"/>
              <a:gd name="connsiteX4" fmla="*/ 2323582 w 5654419"/>
              <a:gd name="connsiteY4" fmla="*/ 4871565 h 4871565"/>
              <a:gd name="connsiteX5" fmla="*/ 0 w 5654419"/>
              <a:gd name="connsiteY5" fmla="*/ 4870848 h 4871565"/>
              <a:gd name="connsiteX6" fmla="*/ 0 w 5654419"/>
              <a:gd name="connsiteY6" fmla="*/ 11510 h 4871565"/>
              <a:gd name="connsiteX0" fmla="*/ 0 w 5654419"/>
              <a:gd name="connsiteY0" fmla="*/ 11510 h 4871565"/>
              <a:gd name="connsiteX1" fmla="*/ 5654419 w 5654419"/>
              <a:gd name="connsiteY1" fmla="*/ 0 h 4871565"/>
              <a:gd name="connsiteX2" fmla="*/ 5633774 w 5654419"/>
              <a:gd name="connsiteY2" fmla="*/ 4050232 h 4871565"/>
              <a:gd name="connsiteX3" fmla="*/ 2326135 w 5654419"/>
              <a:gd name="connsiteY3" fmla="*/ 4053465 h 4871565"/>
              <a:gd name="connsiteX4" fmla="*/ 2323582 w 5654419"/>
              <a:gd name="connsiteY4" fmla="*/ 4871565 h 4871565"/>
              <a:gd name="connsiteX5" fmla="*/ 0 w 5654419"/>
              <a:gd name="connsiteY5" fmla="*/ 4870848 h 4871565"/>
              <a:gd name="connsiteX6" fmla="*/ 0 w 5654419"/>
              <a:gd name="connsiteY6" fmla="*/ 11510 h 4871565"/>
              <a:gd name="connsiteX0" fmla="*/ 0 w 5640651"/>
              <a:gd name="connsiteY0" fmla="*/ 11510 h 4871565"/>
              <a:gd name="connsiteX1" fmla="*/ 5640651 w 5640651"/>
              <a:gd name="connsiteY1" fmla="*/ 0 h 4871565"/>
              <a:gd name="connsiteX2" fmla="*/ 5633774 w 5640651"/>
              <a:gd name="connsiteY2" fmla="*/ 4050232 h 4871565"/>
              <a:gd name="connsiteX3" fmla="*/ 2326135 w 5640651"/>
              <a:gd name="connsiteY3" fmla="*/ 4053465 h 4871565"/>
              <a:gd name="connsiteX4" fmla="*/ 2323582 w 5640651"/>
              <a:gd name="connsiteY4" fmla="*/ 4871565 h 4871565"/>
              <a:gd name="connsiteX5" fmla="*/ 0 w 5640651"/>
              <a:gd name="connsiteY5" fmla="*/ 4870848 h 4871565"/>
              <a:gd name="connsiteX6" fmla="*/ 0 w 5640651"/>
              <a:gd name="connsiteY6" fmla="*/ 11510 h 4871565"/>
              <a:gd name="connsiteX0" fmla="*/ 0 w 5640651"/>
              <a:gd name="connsiteY0" fmla="*/ 11510 h 4871565"/>
              <a:gd name="connsiteX1" fmla="*/ 5640651 w 5640651"/>
              <a:gd name="connsiteY1" fmla="*/ 0 h 4871565"/>
              <a:gd name="connsiteX2" fmla="*/ 5626890 w 5640651"/>
              <a:gd name="connsiteY2" fmla="*/ 4031398 h 4871565"/>
              <a:gd name="connsiteX3" fmla="*/ 2326135 w 5640651"/>
              <a:gd name="connsiteY3" fmla="*/ 4053465 h 4871565"/>
              <a:gd name="connsiteX4" fmla="*/ 2323582 w 5640651"/>
              <a:gd name="connsiteY4" fmla="*/ 4871565 h 4871565"/>
              <a:gd name="connsiteX5" fmla="*/ 0 w 5640651"/>
              <a:gd name="connsiteY5" fmla="*/ 4870848 h 4871565"/>
              <a:gd name="connsiteX6" fmla="*/ 0 w 5640651"/>
              <a:gd name="connsiteY6" fmla="*/ 11510 h 4871565"/>
              <a:gd name="connsiteX0" fmla="*/ 0 w 5633768"/>
              <a:gd name="connsiteY0" fmla="*/ 11510 h 4871565"/>
              <a:gd name="connsiteX1" fmla="*/ 5633768 w 5633768"/>
              <a:gd name="connsiteY1" fmla="*/ 0 h 4871565"/>
              <a:gd name="connsiteX2" fmla="*/ 5626890 w 5633768"/>
              <a:gd name="connsiteY2" fmla="*/ 4031398 h 4871565"/>
              <a:gd name="connsiteX3" fmla="*/ 2326135 w 5633768"/>
              <a:gd name="connsiteY3" fmla="*/ 4053465 h 4871565"/>
              <a:gd name="connsiteX4" fmla="*/ 2323582 w 5633768"/>
              <a:gd name="connsiteY4" fmla="*/ 4871565 h 4871565"/>
              <a:gd name="connsiteX5" fmla="*/ 0 w 5633768"/>
              <a:gd name="connsiteY5" fmla="*/ 4870848 h 4871565"/>
              <a:gd name="connsiteX6" fmla="*/ 0 w 5633768"/>
              <a:gd name="connsiteY6" fmla="*/ 11510 h 4871565"/>
              <a:gd name="connsiteX0" fmla="*/ 0 w 5627194"/>
              <a:gd name="connsiteY0" fmla="*/ 11510 h 4871565"/>
              <a:gd name="connsiteX1" fmla="*/ 5620001 w 5627194"/>
              <a:gd name="connsiteY1" fmla="*/ 0 h 4871565"/>
              <a:gd name="connsiteX2" fmla="*/ 5626890 w 5627194"/>
              <a:gd name="connsiteY2" fmla="*/ 4031398 h 4871565"/>
              <a:gd name="connsiteX3" fmla="*/ 2326135 w 5627194"/>
              <a:gd name="connsiteY3" fmla="*/ 4053465 h 4871565"/>
              <a:gd name="connsiteX4" fmla="*/ 2323582 w 5627194"/>
              <a:gd name="connsiteY4" fmla="*/ 4871565 h 4871565"/>
              <a:gd name="connsiteX5" fmla="*/ 0 w 5627194"/>
              <a:gd name="connsiteY5" fmla="*/ 4870848 h 4871565"/>
              <a:gd name="connsiteX6" fmla="*/ 0 w 5627194"/>
              <a:gd name="connsiteY6" fmla="*/ 11510 h 4871565"/>
              <a:gd name="connsiteX0" fmla="*/ 0 w 5620001"/>
              <a:gd name="connsiteY0" fmla="*/ 11510 h 4871565"/>
              <a:gd name="connsiteX1" fmla="*/ 5620001 w 5620001"/>
              <a:gd name="connsiteY1" fmla="*/ 0 h 4871565"/>
              <a:gd name="connsiteX2" fmla="*/ 5606240 w 5620001"/>
              <a:gd name="connsiteY2" fmla="*/ 4031398 h 4871565"/>
              <a:gd name="connsiteX3" fmla="*/ 2326135 w 5620001"/>
              <a:gd name="connsiteY3" fmla="*/ 4053465 h 4871565"/>
              <a:gd name="connsiteX4" fmla="*/ 2323582 w 5620001"/>
              <a:gd name="connsiteY4" fmla="*/ 4871565 h 4871565"/>
              <a:gd name="connsiteX5" fmla="*/ 0 w 5620001"/>
              <a:gd name="connsiteY5" fmla="*/ 4870848 h 4871565"/>
              <a:gd name="connsiteX6" fmla="*/ 0 w 5620001"/>
              <a:gd name="connsiteY6" fmla="*/ 11510 h 4871565"/>
              <a:gd name="connsiteX0" fmla="*/ 0 w 5620001"/>
              <a:gd name="connsiteY0" fmla="*/ 11510 h 4871565"/>
              <a:gd name="connsiteX1" fmla="*/ 5620001 w 5620001"/>
              <a:gd name="connsiteY1" fmla="*/ 0 h 4871565"/>
              <a:gd name="connsiteX2" fmla="*/ 5613124 w 5620001"/>
              <a:gd name="connsiteY2" fmla="*/ 4050232 h 4871565"/>
              <a:gd name="connsiteX3" fmla="*/ 2326135 w 5620001"/>
              <a:gd name="connsiteY3" fmla="*/ 4053465 h 4871565"/>
              <a:gd name="connsiteX4" fmla="*/ 2323582 w 5620001"/>
              <a:gd name="connsiteY4" fmla="*/ 4871565 h 4871565"/>
              <a:gd name="connsiteX5" fmla="*/ 0 w 5620001"/>
              <a:gd name="connsiteY5" fmla="*/ 4870848 h 4871565"/>
              <a:gd name="connsiteX6" fmla="*/ 0 w 5620001"/>
              <a:gd name="connsiteY6" fmla="*/ 11510 h 4871565"/>
              <a:gd name="connsiteX0" fmla="*/ 0 w 5620001"/>
              <a:gd name="connsiteY0" fmla="*/ 11510 h 4871565"/>
              <a:gd name="connsiteX1" fmla="*/ 5620001 w 5620001"/>
              <a:gd name="connsiteY1" fmla="*/ 0 h 4871565"/>
              <a:gd name="connsiteX2" fmla="*/ 5606240 w 5620001"/>
              <a:gd name="connsiteY2" fmla="*/ 4050232 h 4871565"/>
              <a:gd name="connsiteX3" fmla="*/ 2326135 w 5620001"/>
              <a:gd name="connsiteY3" fmla="*/ 4053465 h 4871565"/>
              <a:gd name="connsiteX4" fmla="*/ 2323582 w 5620001"/>
              <a:gd name="connsiteY4" fmla="*/ 4871565 h 4871565"/>
              <a:gd name="connsiteX5" fmla="*/ 0 w 5620001"/>
              <a:gd name="connsiteY5" fmla="*/ 4870848 h 4871565"/>
              <a:gd name="connsiteX6" fmla="*/ 0 w 5620001"/>
              <a:gd name="connsiteY6" fmla="*/ 11510 h 4871565"/>
              <a:gd name="connsiteX0" fmla="*/ 0 w 5620668"/>
              <a:gd name="connsiteY0" fmla="*/ 11510 h 4871565"/>
              <a:gd name="connsiteX1" fmla="*/ 5620001 w 5620668"/>
              <a:gd name="connsiteY1" fmla="*/ 0 h 4871565"/>
              <a:gd name="connsiteX2" fmla="*/ 5620007 w 5620668"/>
              <a:gd name="connsiteY2" fmla="*/ 4050232 h 4871565"/>
              <a:gd name="connsiteX3" fmla="*/ 2326135 w 5620668"/>
              <a:gd name="connsiteY3" fmla="*/ 4053465 h 4871565"/>
              <a:gd name="connsiteX4" fmla="*/ 2323582 w 5620668"/>
              <a:gd name="connsiteY4" fmla="*/ 4871565 h 4871565"/>
              <a:gd name="connsiteX5" fmla="*/ 0 w 5620668"/>
              <a:gd name="connsiteY5" fmla="*/ 4870848 h 4871565"/>
              <a:gd name="connsiteX6" fmla="*/ 0 w 5620668"/>
              <a:gd name="connsiteY6" fmla="*/ 11510 h 4871565"/>
              <a:gd name="connsiteX0" fmla="*/ 0 w 5620668"/>
              <a:gd name="connsiteY0" fmla="*/ 11510 h 4871565"/>
              <a:gd name="connsiteX1" fmla="*/ 5620001 w 5620668"/>
              <a:gd name="connsiteY1" fmla="*/ 0 h 4871565"/>
              <a:gd name="connsiteX2" fmla="*/ 5620007 w 5620668"/>
              <a:gd name="connsiteY2" fmla="*/ 4050232 h 4871565"/>
              <a:gd name="connsiteX3" fmla="*/ 2326135 w 5620668"/>
              <a:gd name="connsiteY3" fmla="*/ 4053465 h 4871565"/>
              <a:gd name="connsiteX4" fmla="*/ 2323582 w 5620668"/>
              <a:gd name="connsiteY4" fmla="*/ 4871565 h 4871565"/>
              <a:gd name="connsiteX5" fmla="*/ 0 w 5620668"/>
              <a:gd name="connsiteY5" fmla="*/ 4870848 h 4871565"/>
              <a:gd name="connsiteX6" fmla="*/ 0 w 5620668"/>
              <a:gd name="connsiteY6" fmla="*/ 11510 h 4871565"/>
              <a:gd name="connsiteX0" fmla="*/ 0 w 5620668"/>
              <a:gd name="connsiteY0" fmla="*/ 11510 h 4871565"/>
              <a:gd name="connsiteX1" fmla="*/ 5620001 w 5620668"/>
              <a:gd name="connsiteY1" fmla="*/ 0 h 4871565"/>
              <a:gd name="connsiteX2" fmla="*/ 5620007 w 5620668"/>
              <a:gd name="connsiteY2" fmla="*/ 4050232 h 4871565"/>
              <a:gd name="connsiteX3" fmla="*/ 2326135 w 5620668"/>
              <a:gd name="connsiteY3" fmla="*/ 4053465 h 4871565"/>
              <a:gd name="connsiteX4" fmla="*/ 2323582 w 5620668"/>
              <a:gd name="connsiteY4" fmla="*/ 4871565 h 4871565"/>
              <a:gd name="connsiteX5" fmla="*/ 0 w 5620668"/>
              <a:gd name="connsiteY5" fmla="*/ 4870848 h 4871565"/>
              <a:gd name="connsiteX6" fmla="*/ 0 w 5620668"/>
              <a:gd name="connsiteY6" fmla="*/ 11510 h 4871565"/>
              <a:gd name="connsiteX0" fmla="*/ 0 w 5627194"/>
              <a:gd name="connsiteY0" fmla="*/ 11510 h 4871565"/>
              <a:gd name="connsiteX1" fmla="*/ 5620001 w 5627194"/>
              <a:gd name="connsiteY1" fmla="*/ 0 h 4871565"/>
              <a:gd name="connsiteX2" fmla="*/ 5626890 w 5627194"/>
              <a:gd name="connsiteY2" fmla="*/ 4050232 h 4871565"/>
              <a:gd name="connsiteX3" fmla="*/ 2326135 w 5627194"/>
              <a:gd name="connsiteY3" fmla="*/ 4053465 h 4871565"/>
              <a:gd name="connsiteX4" fmla="*/ 2323582 w 5627194"/>
              <a:gd name="connsiteY4" fmla="*/ 4871565 h 4871565"/>
              <a:gd name="connsiteX5" fmla="*/ 0 w 5627194"/>
              <a:gd name="connsiteY5" fmla="*/ 4870848 h 4871565"/>
              <a:gd name="connsiteX6" fmla="*/ 0 w 5627194"/>
              <a:gd name="connsiteY6" fmla="*/ 11510 h 4871565"/>
              <a:gd name="connsiteX0" fmla="*/ 0 w 5633770"/>
              <a:gd name="connsiteY0" fmla="*/ 11510 h 4871565"/>
              <a:gd name="connsiteX1" fmla="*/ 5633770 w 5633770"/>
              <a:gd name="connsiteY1" fmla="*/ 0 h 4871565"/>
              <a:gd name="connsiteX2" fmla="*/ 5626890 w 5633770"/>
              <a:gd name="connsiteY2" fmla="*/ 4050232 h 4871565"/>
              <a:gd name="connsiteX3" fmla="*/ 2326135 w 5633770"/>
              <a:gd name="connsiteY3" fmla="*/ 4053465 h 4871565"/>
              <a:gd name="connsiteX4" fmla="*/ 2323582 w 5633770"/>
              <a:gd name="connsiteY4" fmla="*/ 4871565 h 4871565"/>
              <a:gd name="connsiteX5" fmla="*/ 0 w 5633770"/>
              <a:gd name="connsiteY5" fmla="*/ 4870848 h 4871565"/>
              <a:gd name="connsiteX6" fmla="*/ 0 w 5633770"/>
              <a:gd name="connsiteY6" fmla="*/ 11510 h 4871565"/>
              <a:gd name="connsiteX0" fmla="*/ 0 w 5633770"/>
              <a:gd name="connsiteY0" fmla="*/ 11510 h 4871565"/>
              <a:gd name="connsiteX1" fmla="*/ 5633770 w 5633770"/>
              <a:gd name="connsiteY1" fmla="*/ 0 h 4871565"/>
              <a:gd name="connsiteX2" fmla="*/ 5626890 w 5633770"/>
              <a:gd name="connsiteY2" fmla="*/ 4050232 h 4871565"/>
              <a:gd name="connsiteX3" fmla="*/ 2326135 w 5633770"/>
              <a:gd name="connsiteY3" fmla="*/ 4053465 h 4871565"/>
              <a:gd name="connsiteX4" fmla="*/ 2323582 w 5633770"/>
              <a:gd name="connsiteY4" fmla="*/ 4871565 h 4871565"/>
              <a:gd name="connsiteX5" fmla="*/ 0 w 5633770"/>
              <a:gd name="connsiteY5" fmla="*/ 4870848 h 4871565"/>
              <a:gd name="connsiteX6" fmla="*/ 0 w 5633770"/>
              <a:gd name="connsiteY6" fmla="*/ 11510 h 4871565"/>
              <a:gd name="connsiteX0" fmla="*/ 0 w 5646008"/>
              <a:gd name="connsiteY0" fmla="*/ 11510 h 4871565"/>
              <a:gd name="connsiteX1" fmla="*/ 5646008 w 5646008"/>
              <a:gd name="connsiteY1" fmla="*/ 0 h 4871565"/>
              <a:gd name="connsiteX2" fmla="*/ 5626890 w 5646008"/>
              <a:gd name="connsiteY2" fmla="*/ 4050232 h 4871565"/>
              <a:gd name="connsiteX3" fmla="*/ 2326135 w 5646008"/>
              <a:gd name="connsiteY3" fmla="*/ 4053465 h 4871565"/>
              <a:gd name="connsiteX4" fmla="*/ 2323582 w 5646008"/>
              <a:gd name="connsiteY4" fmla="*/ 4871565 h 4871565"/>
              <a:gd name="connsiteX5" fmla="*/ 0 w 5646008"/>
              <a:gd name="connsiteY5" fmla="*/ 4870848 h 4871565"/>
              <a:gd name="connsiteX6" fmla="*/ 0 w 5646008"/>
              <a:gd name="connsiteY6" fmla="*/ 11510 h 4871565"/>
              <a:gd name="connsiteX0" fmla="*/ 0 w 5646008"/>
              <a:gd name="connsiteY0" fmla="*/ 11510 h 4871565"/>
              <a:gd name="connsiteX1" fmla="*/ 5646008 w 5646008"/>
              <a:gd name="connsiteY1" fmla="*/ 0 h 4871565"/>
              <a:gd name="connsiteX2" fmla="*/ 5626890 w 5646008"/>
              <a:gd name="connsiteY2" fmla="*/ 4050232 h 4871565"/>
              <a:gd name="connsiteX3" fmla="*/ 2326135 w 5646008"/>
              <a:gd name="connsiteY3" fmla="*/ 4053465 h 4871565"/>
              <a:gd name="connsiteX4" fmla="*/ 2323582 w 5646008"/>
              <a:gd name="connsiteY4" fmla="*/ 4871565 h 4871565"/>
              <a:gd name="connsiteX5" fmla="*/ 0 w 5646008"/>
              <a:gd name="connsiteY5" fmla="*/ 4870848 h 4871565"/>
              <a:gd name="connsiteX6" fmla="*/ 0 w 5646008"/>
              <a:gd name="connsiteY6" fmla="*/ 11510 h 4871565"/>
              <a:gd name="connsiteX0" fmla="*/ 0 w 5646008"/>
              <a:gd name="connsiteY0" fmla="*/ 11510 h 4871565"/>
              <a:gd name="connsiteX1" fmla="*/ 5646008 w 5646008"/>
              <a:gd name="connsiteY1" fmla="*/ 0 h 4871565"/>
              <a:gd name="connsiteX2" fmla="*/ 5635048 w 5646008"/>
              <a:gd name="connsiteY2" fmla="*/ 4050232 h 4871565"/>
              <a:gd name="connsiteX3" fmla="*/ 2326135 w 5646008"/>
              <a:gd name="connsiteY3" fmla="*/ 4053465 h 4871565"/>
              <a:gd name="connsiteX4" fmla="*/ 2323582 w 5646008"/>
              <a:gd name="connsiteY4" fmla="*/ 4871565 h 4871565"/>
              <a:gd name="connsiteX5" fmla="*/ 0 w 5646008"/>
              <a:gd name="connsiteY5" fmla="*/ 4870848 h 4871565"/>
              <a:gd name="connsiteX6" fmla="*/ 0 w 5646008"/>
              <a:gd name="connsiteY6" fmla="*/ 11510 h 4871565"/>
              <a:gd name="connsiteX0" fmla="*/ 0 w 5662325"/>
              <a:gd name="connsiteY0" fmla="*/ 11510 h 4871565"/>
              <a:gd name="connsiteX1" fmla="*/ 5662325 w 5662325"/>
              <a:gd name="connsiteY1" fmla="*/ 0 h 4871565"/>
              <a:gd name="connsiteX2" fmla="*/ 5635048 w 5662325"/>
              <a:gd name="connsiteY2" fmla="*/ 4050232 h 4871565"/>
              <a:gd name="connsiteX3" fmla="*/ 2326135 w 5662325"/>
              <a:gd name="connsiteY3" fmla="*/ 4053465 h 4871565"/>
              <a:gd name="connsiteX4" fmla="*/ 2323582 w 5662325"/>
              <a:gd name="connsiteY4" fmla="*/ 4871565 h 4871565"/>
              <a:gd name="connsiteX5" fmla="*/ 0 w 5662325"/>
              <a:gd name="connsiteY5" fmla="*/ 4870848 h 4871565"/>
              <a:gd name="connsiteX6" fmla="*/ 0 w 5662325"/>
              <a:gd name="connsiteY6" fmla="*/ 11510 h 4871565"/>
              <a:gd name="connsiteX0" fmla="*/ 0 w 5637850"/>
              <a:gd name="connsiteY0" fmla="*/ 351 h 4860406"/>
              <a:gd name="connsiteX1" fmla="*/ 5637850 w 5637850"/>
              <a:gd name="connsiteY1" fmla="*/ 0 h 4860406"/>
              <a:gd name="connsiteX2" fmla="*/ 5635048 w 5637850"/>
              <a:gd name="connsiteY2" fmla="*/ 4039073 h 4860406"/>
              <a:gd name="connsiteX3" fmla="*/ 2326135 w 5637850"/>
              <a:gd name="connsiteY3" fmla="*/ 4042306 h 4860406"/>
              <a:gd name="connsiteX4" fmla="*/ 2323582 w 5637850"/>
              <a:gd name="connsiteY4" fmla="*/ 4860406 h 4860406"/>
              <a:gd name="connsiteX5" fmla="*/ 0 w 5637850"/>
              <a:gd name="connsiteY5" fmla="*/ 4859689 h 4860406"/>
              <a:gd name="connsiteX6" fmla="*/ 0 w 5637850"/>
              <a:gd name="connsiteY6" fmla="*/ 351 h 4860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37850" h="4860406">
                <a:moveTo>
                  <a:pt x="0" y="351"/>
                </a:moveTo>
                <a:lnTo>
                  <a:pt x="5637850" y="0"/>
                </a:lnTo>
                <a:cubicBezTo>
                  <a:pt x="5635556" y="1416545"/>
                  <a:pt x="5637342" y="2622528"/>
                  <a:pt x="5635048" y="4039073"/>
                </a:cubicBezTo>
                <a:lnTo>
                  <a:pt x="2326135" y="4042306"/>
                </a:lnTo>
                <a:cubicBezTo>
                  <a:pt x="2323841" y="4291688"/>
                  <a:pt x="2325876" y="4611024"/>
                  <a:pt x="2323582" y="4860406"/>
                </a:cubicBezTo>
                <a:lnTo>
                  <a:pt x="0" y="4859689"/>
                </a:lnTo>
                <a:lnTo>
                  <a:pt x="0" y="35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680"/>
            </a:lvl1pPr>
          </a:lstStyle>
          <a:p>
            <a:r>
              <a:rPr lang="pl-PL" dirty="0"/>
              <a:t>Kliknij ikonę, aby dodać obraz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27649" y="367239"/>
            <a:ext cx="1539287" cy="249515"/>
          </a:xfrm>
          <a:prstGeom prst="rect">
            <a:avLst/>
          </a:prstGeom>
        </p:spPr>
        <p:txBody>
          <a:bodyPr lIns="0" tIns="0" rIns="0" bIns="0"/>
          <a:lstStyle>
            <a:lvl1pPr algn="r">
              <a:lnSpc>
                <a:spcPts val="1225"/>
              </a:lnSpc>
              <a:defRPr sz="953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D857886D-A165-4D54-8DB0-CE6586ECA8EC}" type="datetime1">
              <a:rPr lang="pl-PL" smtClean="0"/>
              <a:t>28.11.2025</a:t>
            </a:fld>
            <a:endParaRPr lang="pl-PL" dirty="0"/>
          </a:p>
        </p:txBody>
      </p:sp>
      <p:sp>
        <p:nvSpPr>
          <p:cNvPr id="13" name="Prostokąt 12">
            <a:extLst>
              <a:ext uri="{FF2B5EF4-FFF2-40B4-BE49-F238E27FC236}">
                <a16:creationId xmlns:a16="http://schemas.microsoft.com/office/drawing/2014/main" id="{38965D1A-9BC8-2AB7-6B73-C2BBDA5D66AA}"/>
              </a:ext>
            </a:extLst>
          </p:cNvPr>
          <p:cNvSpPr/>
          <p:nvPr userDrawn="1"/>
        </p:nvSpPr>
        <p:spPr>
          <a:xfrm>
            <a:off x="2411760" y="3062122"/>
            <a:ext cx="5976664" cy="127219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70934" y="3790039"/>
            <a:ext cx="5245249" cy="441262"/>
          </a:xfrm>
        </p:spPr>
        <p:txBody>
          <a:bodyPr anchor="t" anchorCtr="0">
            <a:normAutofit/>
          </a:bodyPr>
          <a:lstStyle>
            <a:lvl1pPr algn="l">
              <a:lnSpc>
                <a:spcPts val="2381"/>
              </a:lnSpc>
              <a:defRPr sz="1905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00077315-1D70-4F03-A08B-B97A5ED5F43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062122"/>
            <a:ext cx="3444545" cy="634812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91" y="4443958"/>
            <a:ext cx="7323218" cy="62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935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>
        <p15:guide id="1" pos="164" userDrawn="1">
          <p15:clr>
            <a:srgbClr val="FBAE40"/>
          </p15:clr>
        </p15:guide>
        <p15:guide id="2" orient="horz" pos="77" userDrawn="1">
          <p15:clr>
            <a:srgbClr val="FBAE40"/>
          </p15:clr>
        </p15:guide>
        <p15:guide id="3" orient="horz" pos="1620" userDrawn="1">
          <p15:clr>
            <a:srgbClr val="FBAE40"/>
          </p15:clr>
        </p15:guide>
        <p15:guide id="4" orient="horz" pos="231" userDrawn="1">
          <p15:clr>
            <a:srgbClr val="FBAE40"/>
          </p15:clr>
        </p15:guide>
        <p15:guide id="5" orient="horz" pos="386" userDrawn="1">
          <p15:clr>
            <a:srgbClr val="FBAE40"/>
          </p15:clr>
        </p15:guide>
        <p15:guide id="6" orient="horz" pos="540" userDrawn="1">
          <p15:clr>
            <a:srgbClr val="FBAE40"/>
          </p15:clr>
        </p15:guide>
        <p15:guide id="7" orient="horz" pos="694" userDrawn="1">
          <p15:clr>
            <a:srgbClr val="FBAE40"/>
          </p15:clr>
        </p15:guide>
        <p15:guide id="8" orient="horz" pos="848" userDrawn="1">
          <p15:clr>
            <a:srgbClr val="FBAE40"/>
          </p15:clr>
        </p15:guide>
        <p15:guide id="9" orient="horz" pos="1003" userDrawn="1">
          <p15:clr>
            <a:srgbClr val="FBAE40"/>
          </p15:clr>
        </p15:guide>
        <p15:guide id="10" orient="horz" pos="1157" userDrawn="1">
          <p15:clr>
            <a:srgbClr val="FBAE40"/>
          </p15:clr>
        </p15:guide>
        <p15:guide id="11" orient="horz" pos="1311" userDrawn="1">
          <p15:clr>
            <a:srgbClr val="FBAE40"/>
          </p15:clr>
        </p15:guide>
        <p15:guide id="12" orient="horz" pos="1466" userDrawn="1">
          <p15:clr>
            <a:srgbClr val="FBAE40"/>
          </p15:clr>
        </p15:guide>
        <p15:guide id="13" orient="horz" pos="1774" userDrawn="1">
          <p15:clr>
            <a:srgbClr val="FBAE40"/>
          </p15:clr>
        </p15:guide>
        <p15:guide id="14" orient="horz" pos="1929" userDrawn="1">
          <p15:clr>
            <a:srgbClr val="FBAE40"/>
          </p15:clr>
        </p15:guide>
        <p15:guide id="15" orient="horz" pos="2083" userDrawn="1">
          <p15:clr>
            <a:srgbClr val="FBAE40"/>
          </p15:clr>
        </p15:guide>
        <p15:guide id="16" orient="horz" pos="2237" userDrawn="1">
          <p15:clr>
            <a:srgbClr val="FBAE40"/>
          </p15:clr>
        </p15:guide>
        <p15:guide id="17" orient="horz" pos="2392" userDrawn="1">
          <p15:clr>
            <a:srgbClr val="FBAE40"/>
          </p15:clr>
        </p15:guide>
        <p15:guide id="18" orient="horz" pos="2546" userDrawn="1">
          <p15:clr>
            <a:srgbClr val="FBAE40"/>
          </p15:clr>
        </p15:guide>
        <p15:guide id="19" orient="horz" pos="2700" userDrawn="1">
          <p15:clr>
            <a:srgbClr val="FBAE40"/>
          </p15:clr>
        </p15:guide>
        <p15:guide id="20" orient="horz" pos="2854" userDrawn="1">
          <p15:clr>
            <a:srgbClr val="FBAE40"/>
          </p15:clr>
        </p15:guide>
        <p15:guide id="21" orient="horz" pos="3009" userDrawn="1">
          <p15:clr>
            <a:srgbClr val="FBAE40"/>
          </p15:clr>
        </p15:guide>
        <p15:guide id="22" orient="horz" pos="3163" userDrawn="1">
          <p15:clr>
            <a:srgbClr val="FBAE40"/>
          </p15:clr>
        </p15:guide>
        <p15:guide id="23" pos="358" userDrawn="1">
          <p15:clr>
            <a:srgbClr val="FBAE40"/>
          </p15:clr>
        </p15:guide>
        <p15:guide id="24" pos="552" userDrawn="1">
          <p15:clr>
            <a:srgbClr val="FBAE40"/>
          </p15:clr>
        </p15:guide>
        <p15:guide id="25" pos="747" userDrawn="1">
          <p15:clr>
            <a:srgbClr val="FBAE40"/>
          </p15:clr>
        </p15:guide>
        <p15:guide id="26" pos="941" userDrawn="1">
          <p15:clr>
            <a:srgbClr val="FBAE40"/>
          </p15:clr>
        </p15:guide>
        <p15:guide id="27" pos="1135" userDrawn="1">
          <p15:clr>
            <a:srgbClr val="FBAE40"/>
          </p15:clr>
        </p15:guide>
        <p15:guide id="28" pos="1328" userDrawn="1">
          <p15:clr>
            <a:srgbClr val="FBAE40"/>
          </p15:clr>
        </p15:guide>
        <p15:guide id="29" pos="1522" userDrawn="1">
          <p15:clr>
            <a:srgbClr val="FBAE40"/>
          </p15:clr>
        </p15:guide>
        <p15:guide id="30" pos="1716" userDrawn="1">
          <p15:clr>
            <a:srgbClr val="FBAE40"/>
          </p15:clr>
        </p15:guide>
        <p15:guide id="31" pos="1911" userDrawn="1">
          <p15:clr>
            <a:srgbClr val="FBAE40"/>
          </p15:clr>
        </p15:guide>
        <p15:guide id="32" pos="2104" userDrawn="1">
          <p15:clr>
            <a:srgbClr val="FBAE40"/>
          </p15:clr>
        </p15:guide>
        <p15:guide id="33" pos="2298" userDrawn="1">
          <p15:clr>
            <a:srgbClr val="FBAE40"/>
          </p15:clr>
        </p15:guide>
        <p15:guide id="34" pos="2492" userDrawn="1">
          <p15:clr>
            <a:srgbClr val="FBAE40"/>
          </p15:clr>
        </p15:guide>
        <p15:guide id="35" pos="2686" userDrawn="1">
          <p15:clr>
            <a:srgbClr val="FBAE40"/>
          </p15:clr>
        </p15:guide>
        <p15:guide id="36" pos="2880" userDrawn="1">
          <p15:clr>
            <a:srgbClr val="FBAE40"/>
          </p15:clr>
        </p15:guide>
        <p15:guide id="37" pos="3074" userDrawn="1">
          <p15:clr>
            <a:srgbClr val="FBAE40"/>
          </p15:clr>
        </p15:guide>
        <p15:guide id="38" pos="3268" userDrawn="1">
          <p15:clr>
            <a:srgbClr val="FBAE40"/>
          </p15:clr>
        </p15:guide>
        <p15:guide id="39" pos="3462" userDrawn="1">
          <p15:clr>
            <a:srgbClr val="FBAE40"/>
          </p15:clr>
        </p15:guide>
        <p15:guide id="40" pos="3656" userDrawn="1">
          <p15:clr>
            <a:srgbClr val="FBAE40"/>
          </p15:clr>
        </p15:guide>
        <p15:guide id="41" pos="3849" userDrawn="1">
          <p15:clr>
            <a:srgbClr val="FBAE40"/>
          </p15:clr>
        </p15:guide>
        <p15:guide id="42" pos="4044" userDrawn="1">
          <p15:clr>
            <a:srgbClr val="FBAE40"/>
          </p15:clr>
        </p15:guide>
        <p15:guide id="43" pos="4238" userDrawn="1">
          <p15:clr>
            <a:srgbClr val="FBAE40"/>
          </p15:clr>
        </p15:guide>
        <p15:guide id="44" pos="4432" userDrawn="1">
          <p15:clr>
            <a:srgbClr val="FBAE40"/>
          </p15:clr>
        </p15:guide>
        <p15:guide id="45" pos="4625" userDrawn="1">
          <p15:clr>
            <a:srgbClr val="FBAE40"/>
          </p15:clr>
        </p15:guide>
        <p15:guide id="46" pos="4819" userDrawn="1">
          <p15:clr>
            <a:srgbClr val="FBAE40"/>
          </p15:clr>
        </p15:guide>
        <p15:guide id="47" pos="5013" userDrawn="1">
          <p15:clr>
            <a:srgbClr val="FBAE40"/>
          </p15:clr>
        </p15:guide>
        <p15:guide id="48" pos="5208" userDrawn="1">
          <p15:clr>
            <a:srgbClr val="FBAE40"/>
          </p15:clr>
        </p15:guide>
        <p15:guide id="49" pos="5402" userDrawn="1">
          <p15:clr>
            <a:srgbClr val="FBAE40"/>
          </p15:clr>
        </p15:guide>
        <p15:guide id="50" pos="5595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tytuł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>
            <a:extLst>
              <a:ext uri="{FF2B5EF4-FFF2-40B4-BE49-F238E27FC236}">
                <a16:creationId xmlns:a16="http://schemas.microsoft.com/office/drawing/2014/main" id="{0D1F565A-4734-6B49-4F72-233C397DE031}"/>
              </a:ext>
            </a:extLst>
          </p:cNvPr>
          <p:cNvSpPr/>
          <p:nvPr userDrawn="1"/>
        </p:nvSpPr>
        <p:spPr>
          <a:xfrm>
            <a:off x="2416677" y="3062122"/>
            <a:ext cx="6154381" cy="146935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9" name="Symbol zastępczy obrazu 8">
            <a:extLst>
              <a:ext uri="{FF2B5EF4-FFF2-40B4-BE49-F238E27FC236}">
                <a16:creationId xmlns:a16="http://schemas.microsoft.com/office/drawing/2014/main" id="{12E8330A-FFD8-2BBA-E745-7200C0738BE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2943" y="0"/>
            <a:ext cx="5850420" cy="3306227"/>
          </a:xfrm>
          <a:custGeom>
            <a:avLst/>
            <a:gdLst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55824 w 6835775"/>
              <a:gd name="connsiteY3" fmla="*/ 4500563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45924 w 6835775"/>
              <a:gd name="connsiteY3" fmla="*/ 4519230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40726"/>
              <a:gd name="connsiteY0" fmla="*/ 0 h 4859338"/>
              <a:gd name="connsiteX1" fmla="*/ 6835775 w 6840726"/>
              <a:gd name="connsiteY1" fmla="*/ 0 h 4859338"/>
              <a:gd name="connsiteX2" fmla="*/ 6840726 w 6840726"/>
              <a:gd name="connsiteY2" fmla="*/ 4513008 h 4859338"/>
              <a:gd name="connsiteX3" fmla="*/ 2145924 w 6840726"/>
              <a:gd name="connsiteY3" fmla="*/ 4519230 h 4859338"/>
              <a:gd name="connsiteX4" fmla="*/ 2155824 w 6840726"/>
              <a:gd name="connsiteY4" fmla="*/ 4859338 h 4859338"/>
              <a:gd name="connsiteX5" fmla="*/ 0 w 6840726"/>
              <a:gd name="connsiteY5" fmla="*/ 4859338 h 4859338"/>
              <a:gd name="connsiteX6" fmla="*/ 0 w 6840726"/>
              <a:gd name="connsiteY6" fmla="*/ 0 h 4859338"/>
              <a:gd name="connsiteX0" fmla="*/ 0 w 6840726"/>
              <a:gd name="connsiteY0" fmla="*/ 0 h 4859338"/>
              <a:gd name="connsiteX1" fmla="*/ 6835775 w 6840726"/>
              <a:gd name="connsiteY1" fmla="*/ 0 h 4859338"/>
              <a:gd name="connsiteX2" fmla="*/ 6840726 w 6840726"/>
              <a:gd name="connsiteY2" fmla="*/ 4513008 h 4859338"/>
              <a:gd name="connsiteX3" fmla="*/ 2155825 w 6840726"/>
              <a:gd name="connsiteY3" fmla="*/ 4519230 h 4859338"/>
              <a:gd name="connsiteX4" fmla="*/ 2155824 w 6840726"/>
              <a:gd name="connsiteY4" fmla="*/ 4859338 h 4859338"/>
              <a:gd name="connsiteX5" fmla="*/ 0 w 6840726"/>
              <a:gd name="connsiteY5" fmla="*/ 4859338 h 4859338"/>
              <a:gd name="connsiteX6" fmla="*/ 0 w 6840726"/>
              <a:gd name="connsiteY6" fmla="*/ 0 h 4859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40726" h="4859338">
                <a:moveTo>
                  <a:pt x="0" y="0"/>
                </a:moveTo>
                <a:lnTo>
                  <a:pt x="6835775" y="0"/>
                </a:lnTo>
                <a:cubicBezTo>
                  <a:pt x="6837425" y="1504336"/>
                  <a:pt x="6839076" y="3008672"/>
                  <a:pt x="6840726" y="4513008"/>
                </a:cubicBezTo>
                <a:lnTo>
                  <a:pt x="2155825" y="4519230"/>
                </a:lnTo>
                <a:cubicBezTo>
                  <a:pt x="2155825" y="4632599"/>
                  <a:pt x="2155824" y="4745969"/>
                  <a:pt x="2155824" y="4859338"/>
                </a:cubicBezTo>
                <a:lnTo>
                  <a:pt x="0" y="4859338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680"/>
            </a:lvl1pPr>
          </a:lstStyle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5" name="Prostokąt 4">
            <a:extLst>
              <a:ext uri="{FF2B5EF4-FFF2-40B4-BE49-F238E27FC236}">
                <a16:creationId xmlns:a16="http://schemas.microsoft.com/office/drawing/2014/main" id="{7BF7E1EF-0AB1-F3B1-F5CD-6A2AA3056193}"/>
              </a:ext>
            </a:extLst>
          </p:cNvPr>
          <p:cNvSpPr/>
          <p:nvPr userDrawn="1"/>
        </p:nvSpPr>
        <p:spPr>
          <a:xfrm>
            <a:off x="3339901" y="3062122"/>
            <a:ext cx="3079227" cy="244527"/>
          </a:xfrm>
          <a:prstGeom prst="rect">
            <a:avLst/>
          </a:prstGeom>
          <a:solidFill>
            <a:srgbClr val="005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03E2C530-5988-0861-50D8-1C7FE1662A60}"/>
              </a:ext>
            </a:extLst>
          </p:cNvPr>
          <p:cNvSpPr/>
          <p:nvPr userDrawn="1"/>
        </p:nvSpPr>
        <p:spPr>
          <a:xfrm>
            <a:off x="2416678" y="3062122"/>
            <a:ext cx="923225" cy="2441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24871" y="3535097"/>
            <a:ext cx="5542066" cy="898396"/>
          </a:xfrm>
        </p:spPr>
        <p:txBody>
          <a:bodyPr anchor="t" anchorCtr="0">
            <a:normAutofit/>
          </a:bodyPr>
          <a:lstStyle>
            <a:lvl1pPr algn="l">
              <a:lnSpc>
                <a:spcPts val="2381"/>
              </a:lnSpc>
              <a:defRPr sz="1905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9016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65" userDrawn="1">
          <p15:clr>
            <a:srgbClr val="FBAE40"/>
          </p15:clr>
        </p15:guide>
        <p15:guide id="2" orient="horz" pos="77" userDrawn="1">
          <p15:clr>
            <a:srgbClr val="FBAE40"/>
          </p15:clr>
        </p15:guide>
        <p15:guide id="3" orient="horz" pos="1620" userDrawn="1">
          <p15:clr>
            <a:srgbClr val="FBAE40"/>
          </p15:clr>
        </p15:guide>
        <p15:guide id="4" orient="horz" pos="231" userDrawn="1">
          <p15:clr>
            <a:srgbClr val="FBAE40"/>
          </p15:clr>
        </p15:guide>
        <p15:guide id="5" orient="horz" pos="386" userDrawn="1">
          <p15:clr>
            <a:srgbClr val="FBAE40"/>
          </p15:clr>
        </p15:guide>
        <p15:guide id="6" orient="horz" pos="540" userDrawn="1">
          <p15:clr>
            <a:srgbClr val="FBAE40"/>
          </p15:clr>
        </p15:guide>
        <p15:guide id="7" orient="horz" pos="694" userDrawn="1">
          <p15:clr>
            <a:srgbClr val="FBAE40"/>
          </p15:clr>
        </p15:guide>
        <p15:guide id="8" orient="horz" pos="848" userDrawn="1">
          <p15:clr>
            <a:srgbClr val="FBAE40"/>
          </p15:clr>
        </p15:guide>
        <p15:guide id="9" orient="horz" pos="1003" userDrawn="1">
          <p15:clr>
            <a:srgbClr val="FBAE40"/>
          </p15:clr>
        </p15:guide>
        <p15:guide id="10" orient="horz" pos="1157" userDrawn="1">
          <p15:clr>
            <a:srgbClr val="FBAE40"/>
          </p15:clr>
        </p15:guide>
        <p15:guide id="11" orient="horz" pos="1311" userDrawn="1">
          <p15:clr>
            <a:srgbClr val="FBAE40"/>
          </p15:clr>
        </p15:guide>
        <p15:guide id="12" orient="horz" pos="1466" userDrawn="1">
          <p15:clr>
            <a:srgbClr val="FBAE40"/>
          </p15:clr>
        </p15:guide>
        <p15:guide id="13" orient="horz" pos="1774" userDrawn="1">
          <p15:clr>
            <a:srgbClr val="FBAE40"/>
          </p15:clr>
        </p15:guide>
        <p15:guide id="14" orient="horz" pos="1929" userDrawn="1">
          <p15:clr>
            <a:srgbClr val="FBAE40"/>
          </p15:clr>
        </p15:guide>
        <p15:guide id="15" orient="horz" pos="2083" userDrawn="1">
          <p15:clr>
            <a:srgbClr val="FBAE40"/>
          </p15:clr>
        </p15:guide>
        <p15:guide id="16" orient="horz" pos="2237" userDrawn="1">
          <p15:clr>
            <a:srgbClr val="FBAE40"/>
          </p15:clr>
        </p15:guide>
        <p15:guide id="17" orient="horz" pos="2392" userDrawn="1">
          <p15:clr>
            <a:srgbClr val="FBAE40"/>
          </p15:clr>
        </p15:guide>
        <p15:guide id="18" orient="horz" pos="2546" userDrawn="1">
          <p15:clr>
            <a:srgbClr val="FBAE40"/>
          </p15:clr>
        </p15:guide>
        <p15:guide id="19" orient="horz" pos="2700" userDrawn="1">
          <p15:clr>
            <a:srgbClr val="FBAE40"/>
          </p15:clr>
        </p15:guide>
        <p15:guide id="20" orient="horz" pos="2854" userDrawn="1">
          <p15:clr>
            <a:srgbClr val="FBAE40"/>
          </p15:clr>
        </p15:guide>
        <p15:guide id="21" orient="horz" pos="3009" userDrawn="1">
          <p15:clr>
            <a:srgbClr val="FBAE40"/>
          </p15:clr>
        </p15:guide>
        <p15:guide id="22" orient="horz" pos="3163" userDrawn="1">
          <p15:clr>
            <a:srgbClr val="FBAE40"/>
          </p15:clr>
        </p15:guide>
        <p15:guide id="23" pos="358" userDrawn="1">
          <p15:clr>
            <a:srgbClr val="FBAE40"/>
          </p15:clr>
        </p15:guide>
        <p15:guide id="24" pos="552" userDrawn="1">
          <p15:clr>
            <a:srgbClr val="FBAE40"/>
          </p15:clr>
        </p15:guide>
        <p15:guide id="25" pos="747" userDrawn="1">
          <p15:clr>
            <a:srgbClr val="FBAE40"/>
          </p15:clr>
        </p15:guide>
        <p15:guide id="26" pos="941" userDrawn="1">
          <p15:clr>
            <a:srgbClr val="FBAE40"/>
          </p15:clr>
        </p15:guide>
        <p15:guide id="27" pos="1135" userDrawn="1">
          <p15:clr>
            <a:srgbClr val="FBAE40"/>
          </p15:clr>
        </p15:guide>
        <p15:guide id="28" pos="1328" userDrawn="1">
          <p15:clr>
            <a:srgbClr val="FBAE40"/>
          </p15:clr>
        </p15:guide>
        <p15:guide id="29" pos="1522" userDrawn="1">
          <p15:clr>
            <a:srgbClr val="FBAE40"/>
          </p15:clr>
        </p15:guide>
        <p15:guide id="30" pos="1716" userDrawn="1">
          <p15:clr>
            <a:srgbClr val="FBAE40"/>
          </p15:clr>
        </p15:guide>
        <p15:guide id="31" pos="1911" userDrawn="1">
          <p15:clr>
            <a:srgbClr val="FBAE40"/>
          </p15:clr>
        </p15:guide>
        <p15:guide id="32" pos="2104" userDrawn="1">
          <p15:clr>
            <a:srgbClr val="FBAE40"/>
          </p15:clr>
        </p15:guide>
        <p15:guide id="33" pos="2298" userDrawn="1">
          <p15:clr>
            <a:srgbClr val="FBAE40"/>
          </p15:clr>
        </p15:guide>
        <p15:guide id="34" pos="2492" userDrawn="1">
          <p15:clr>
            <a:srgbClr val="FBAE40"/>
          </p15:clr>
        </p15:guide>
        <p15:guide id="35" pos="2686" userDrawn="1">
          <p15:clr>
            <a:srgbClr val="FBAE40"/>
          </p15:clr>
        </p15:guide>
        <p15:guide id="36" pos="2880" userDrawn="1">
          <p15:clr>
            <a:srgbClr val="FBAE40"/>
          </p15:clr>
        </p15:guide>
        <p15:guide id="37" pos="3074" userDrawn="1">
          <p15:clr>
            <a:srgbClr val="FBAE40"/>
          </p15:clr>
        </p15:guide>
        <p15:guide id="38" pos="3268" userDrawn="1">
          <p15:clr>
            <a:srgbClr val="FBAE40"/>
          </p15:clr>
        </p15:guide>
        <p15:guide id="39" pos="3462" userDrawn="1">
          <p15:clr>
            <a:srgbClr val="FBAE40"/>
          </p15:clr>
        </p15:guide>
        <p15:guide id="40" pos="3656" userDrawn="1">
          <p15:clr>
            <a:srgbClr val="FBAE40"/>
          </p15:clr>
        </p15:guide>
        <p15:guide id="41" pos="3849" userDrawn="1">
          <p15:clr>
            <a:srgbClr val="FBAE40"/>
          </p15:clr>
        </p15:guide>
        <p15:guide id="42" pos="4044" userDrawn="1">
          <p15:clr>
            <a:srgbClr val="FBAE40"/>
          </p15:clr>
        </p15:guide>
        <p15:guide id="43" pos="4238" userDrawn="1">
          <p15:clr>
            <a:srgbClr val="FBAE40"/>
          </p15:clr>
        </p15:guide>
        <p15:guide id="44" pos="4432" userDrawn="1">
          <p15:clr>
            <a:srgbClr val="FBAE40"/>
          </p15:clr>
        </p15:guide>
        <p15:guide id="45" pos="4625" userDrawn="1">
          <p15:clr>
            <a:srgbClr val="FBAE40"/>
          </p15:clr>
        </p15:guide>
        <p15:guide id="46" pos="4819" userDrawn="1">
          <p15:clr>
            <a:srgbClr val="FBAE40"/>
          </p15:clr>
        </p15:guide>
        <p15:guide id="47" pos="5013" userDrawn="1">
          <p15:clr>
            <a:srgbClr val="FBAE40"/>
          </p15:clr>
        </p15:guide>
        <p15:guide id="48" pos="5208" userDrawn="1">
          <p15:clr>
            <a:srgbClr val="FBAE40"/>
          </p15:clr>
        </p15:guide>
        <p15:guide id="49" pos="5402" userDrawn="1">
          <p15:clr>
            <a:srgbClr val="FBAE40"/>
          </p15:clr>
        </p15:guide>
        <p15:guide id="50" pos="5595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lajd - tytuł + zawartość z pask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6BE561E-99B3-4335-3AEE-43699306B9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05279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Slajd - tytuł + 2 elementy zawartości z pask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77389" y="1347054"/>
            <a:ext cx="3540668" cy="3184221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5942" y="1346902"/>
            <a:ext cx="3540668" cy="3184362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141AAA0E-45E9-08FB-9373-71A084B8884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134000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- tytuł + zdjęcie + zawartość z pask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0" y="612237"/>
            <a:ext cx="3694610" cy="734818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1999" y="1347054"/>
            <a:ext cx="3694937" cy="3184210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141AAA0E-45E9-08FB-9373-71A084B8884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7" name="Symbol zastępczy obrazu 6">
            <a:extLst>
              <a:ext uri="{FF2B5EF4-FFF2-40B4-BE49-F238E27FC236}">
                <a16:creationId xmlns:a16="http://schemas.microsoft.com/office/drawing/2014/main" id="{E681B9F9-7BA5-2D43-A1BD-8AF5D025063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612425"/>
            <a:ext cx="4264485" cy="3918839"/>
          </a:xfrm>
          <a:solidFill>
            <a:schemeClr val="bg1">
              <a:lumMod val="95000"/>
            </a:schemeClr>
          </a:solidFill>
        </p:spPr>
        <p:txBody>
          <a:bodyPr anchor="ctr" anchorCtr="0"/>
          <a:lstStyle>
            <a:lvl1pPr algn="ctr">
              <a:buFont typeface="Arial" panose="020B0604020202020204" pitchFamily="34" charset="0"/>
              <a:buNone/>
              <a:defRPr sz="680"/>
            </a:lvl1pPr>
          </a:lstStyle>
          <a:p>
            <a:r>
              <a:rPr lang="pl-PL" dirty="0"/>
              <a:t>Kliknij ikonę, aby dodać</a:t>
            </a:r>
          </a:p>
        </p:txBody>
      </p:sp>
    </p:spTree>
    <p:extLst>
      <p:ext uri="{BB962C8B-B14F-4D97-AF65-F5344CB8AC3E}">
        <p14:creationId xmlns:p14="http://schemas.microsoft.com/office/powerpoint/2010/main" val="1453987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1_Slajd - tytuł + zawartość bez pas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6BE561E-99B3-4335-3AEE-43699306B9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630E28BA-19A4-6182-CE10-65107EDF6B75}"/>
              </a:ext>
            </a:extLst>
          </p:cNvPr>
          <p:cNvSpPr/>
          <p:nvPr userDrawn="1"/>
        </p:nvSpPr>
        <p:spPr>
          <a:xfrm>
            <a:off x="7342649" y="5021448"/>
            <a:ext cx="924287" cy="1220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</p:spTree>
    <p:extLst>
      <p:ext uri="{BB962C8B-B14F-4D97-AF65-F5344CB8AC3E}">
        <p14:creationId xmlns:p14="http://schemas.microsoft.com/office/powerpoint/2010/main" val="3169991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1_Slajd - tytuł + 2 elementy zawartości bez pas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77389" y="1347054"/>
            <a:ext cx="3540668" cy="3184221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5942" y="1346902"/>
            <a:ext cx="3540668" cy="3184362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A72189C-757E-47DF-313E-E0F36399C09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E363107C-97A9-9A5D-A2A2-E6ABB7ED4C62}"/>
              </a:ext>
            </a:extLst>
          </p:cNvPr>
          <p:cNvSpPr/>
          <p:nvPr userDrawn="1"/>
        </p:nvSpPr>
        <p:spPr>
          <a:xfrm>
            <a:off x="7342649" y="5021448"/>
            <a:ext cx="924287" cy="1220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</p:spTree>
    <p:extLst>
      <p:ext uri="{BB962C8B-B14F-4D97-AF65-F5344CB8AC3E}">
        <p14:creationId xmlns:p14="http://schemas.microsoft.com/office/powerpoint/2010/main" val="2895970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końc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ymbol zastępczy obrazu 10">
            <a:extLst>
              <a:ext uri="{FF2B5EF4-FFF2-40B4-BE49-F238E27FC236}">
                <a16:creationId xmlns:a16="http://schemas.microsoft.com/office/drawing/2014/main" id="{A760FD32-D539-3290-0E5F-1B5EF08EB2F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67427" y="1"/>
            <a:ext cx="7399510" cy="3671963"/>
          </a:xfrm>
          <a:custGeom>
            <a:avLst/>
            <a:gdLst>
              <a:gd name="connsiteX0" fmla="*/ 0 w 8640763"/>
              <a:gd name="connsiteY0" fmla="*/ 0 h 5221288"/>
              <a:gd name="connsiteX1" fmla="*/ 8640763 w 8640763"/>
              <a:gd name="connsiteY1" fmla="*/ 0 h 5221288"/>
              <a:gd name="connsiteX2" fmla="*/ 8640763 w 8640763"/>
              <a:gd name="connsiteY2" fmla="*/ 4500563 h 5221288"/>
              <a:gd name="connsiteX3" fmla="*/ 1439863 w 8640763"/>
              <a:gd name="connsiteY3" fmla="*/ 4500563 h 5221288"/>
              <a:gd name="connsiteX4" fmla="*/ 1439863 w 8640763"/>
              <a:gd name="connsiteY4" fmla="*/ 5221288 h 5221288"/>
              <a:gd name="connsiteX5" fmla="*/ 0 w 8640763"/>
              <a:gd name="connsiteY5" fmla="*/ 5221288 h 5221288"/>
              <a:gd name="connsiteX0" fmla="*/ 0 w 8640763"/>
              <a:gd name="connsiteY0" fmla="*/ 0 h 5221288"/>
              <a:gd name="connsiteX1" fmla="*/ 8640763 w 8640763"/>
              <a:gd name="connsiteY1" fmla="*/ 0 h 5221288"/>
              <a:gd name="connsiteX2" fmla="*/ 8640763 w 8640763"/>
              <a:gd name="connsiteY2" fmla="*/ 4500563 h 5221288"/>
              <a:gd name="connsiteX3" fmla="*/ 1443576 w 8640763"/>
              <a:gd name="connsiteY3" fmla="*/ 4369045 h 5221288"/>
              <a:gd name="connsiteX4" fmla="*/ 1439863 w 8640763"/>
              <a:gd name="connsiteY4" fmla="*/ 5221288 h 5221288"/>
              <a:gd name="connsiteX5" fmla="*/ 0 w 8640763"/>
              <a:gd name="connsiteY5" fmla="*/ 5221288 h 5221288"/>
              <a:gd name="connsiteX6" fmla="*/ 0 w 8640763"/>
              <a:gd name="connsiteY6" fmla="*/ 0 h 5221288"/>
              <a:gd name="connsiteX0" fmla="*/ 0 w 8640763"/>
              <a:gd name="connsiteY0" fmla="*/ 0 h 5221288"/>
              <a:gd name="connsiteX1" fmla="*/ 8640763 w 8640763"/>
              <a:gd name="connsiteY1" fmla="*/ 0 h 5221288"/>
              <a:gd name="connsiteX2" fmla="*/ 8629626 w 8640763"/>
              <a:gd name="connsiteY2" fmla="*/ 4359975 h 5221288"/>
              <a:gd name="connsiteX3" fmla="*/ 1443576 w 8640763"/>
              <a:gd name="connsiteY3" fmla="*/ 4369045 h 5221288"/>
              <a:gd name="connsiteX4" fmla="*/ 1439863 w 8640763"/>
              <a:gd name="connsiteY4" fmla="*/ 5221288 h 5221288"/>
              <a:gd name="connsiteX5" fmla="*/ 0 w 8640763"/>
              <a:gd name="connsiteY5" fmla="*/ 5221288 h 5221288"/>
              <a:gd name="connsiteX6" fmla="*/ 0 w 8640763"/>
              <a:gd name="connsiteY6" fmla="*/ 0 h 5221288"/>
              <a:gd name="connsiteX0" fmla="*/ 0 w 8640763"/>
              <a:gd name="connsiteY0" fmla="*/ 0 h 5231492"/>
              <a:gd name="connsiteX1" fmla="*/ 8640763 w 8640763"/>
              <a:gd name="connsiteY1" fmla="*/ 0 h 5231492"/>
              <a:gd name="connsiteX2" fmla="*/ 8629626 w 8640763"/>
              <a:gd name="connsiteY2" fmla="*/ 4359975 h 5231492"/>
              <a:gd name="connsiteX3" fmla="*/ 1443576 w 8640763"/>
              <a:gd name="connsiteY3" fmla="*/ 4369045 h 5231492"/>
              <a:gd name="connsiteX4" fmla="*/ 1439863 w 8640763"/>
              <a:gd name="connsiteY4" fmla="*/ 5231492 h 5231492"/>
              <a:gd name="connsiteX5" fmla="*/ 0 w 8640763"/>
              <a:gd name="connsiteY5" fmla="*/ 5221288 h 5231492"/>
              <a:gd name="connsiteX6" fmla="*/ 0 w 8640763"/>
              <a:gd name="connsiteY6" fmla="*/ 0 h 5231492"/>
              <a:gd name="connsiteX0" fmla="*/ 0 w 8640763"/>
              <a:gd name="connsiteY0" fmla="*/ 0 h 5231492"/>
              <a:gd name="connsiteX1" fmla="*/ 8640763 w 8640763"/>
              <a:gd name="connsiteY1" fmla="*/ 0 h 5231492"/>
              <a:gd name="connsiteX2" fmla="*/ 8629626 w 8640763"/>
              <a:gd name="connsiteY2" fmla="*/ 4359975 h 5231492"/>
              <a:gd name="connsiteX3" fmla="*/ 1443576 w 8640763"/>
              <a:gd name="connsiteY3" fmla="*/ 4369045 h 5231492"/>
              <a:gd name="connsiteX4" fmla="*/ 1439863 w 8640763"/>
              <a:gd name="connsiteY4" fmla="*/ 5231492 h 5231492"/>
              <a:gd name="connsiteX5" fmla="*/ 8353 w 8640763"/>
              <a:gd name="connsiteY5" fmla="*/ 5211085 h 5231492"/>
              <a:gd name="connsiteX6" fmla="*/ 0 w 8640763"/>
              <a:gd name="connsiteY6" fmla="*/ 0 h 5231492"/>
              <a:gd name="connsiteX0" fmla="*/ 0 w 8640763"/>
              <a:gd name="connsiteY0" fmla="*/ 0 h 5240109"/>
              <a:gd name="connsiteX1" fmla="*/ 8640763 w 8640763"/>
              <a:gd name="connsiteY1" fmla="*/ 0 h 5240109"/>
              <a:gd name="connsiteX2" fmla="*/ 8629626 w 8640763"/>
              <a:gd name="connsiteY2" fmla="*/ 4359975 h 5240109"/>
              <a:gd name="connsiteX3" fmla="*/ 1443576 w 8640763"/>
              <a:gd name="connsiteY3" fmla="*/ 4369045 h 5240109"/>
              <a:gd name="connsiteX4" fmla="*/ 1439863 w 8640763"/>
              <a:gd name="connsiteY4" fmla="*/ 5231492 h 5240109"/>
              <a:gd name="connsiteX5" fmla="*/ 8353 w 8640763"/>
              <a:gd name="connsiteY5" fmla="*/ 5240109 h 5240109"/>
              <a:gd name="connsiteX6" fmla="*/ 0 w 8640763"/>
              <a:gd name="connsiteY6" fmla="*/ 0 h 5240109"/>
              <a:gd name="connsiteX0" fmla="*/ 0 w 8640763"/>
              <a:gd name="connsiteY0" fmla="*/ 0 h 5232853"/>
              <a:gd name="connsiteX1" fmla="*/ 8640763 w 8640763"/>
              <a:gd name="connsiteY1" fmla="*/ 0 h 5232853"/>
              <a:gd name="connsiteX2" fmla="*/ 8629626 w 8640763"/>
              <a:gd name="connsiteY2" fmla="*/ 4359975 h 5232853"/>
              <a:gd name="connsiteX3" fmla="*/ 1443576 w 8640763"/>
              <a:gd name="connsiteY3" fmla="*/ 4369045 h 5232853"/>
              <a:gd name="connsiteX4" fmla="*/ 1439863 w 8640763"/>
              <a:gd name="connsiteY4" fmla="*/ 5231492 h 5232853"/>
              <a:gd name="connsiteX5" fmla="*/ 8353 w 8640763"/>
              <a:gd name="connsiteY5" fmla="*/ 5232853 h 5232853"/>
              <a:gd name="connsiteX6" fmla="*/ 0 w 8640763"/>
              <a:gd name="connsiteY6" fmla="*/ 0 h 5232853"/>
              <a:gd name="connsiteX0" fmla="*/ 0 w 8640763"/>
              <a:gd name="connsiteY0" fmla="*/ 0 h 5232853"/>
              <a:gd name="connsiteX1" fmla="*/ 8640763 w 8640763"/>
              <a:gd name="connsiteY1" fmla="*/ 0 h 5232853"/>
              <a:gd name="connsiteX2" fmla="*/ 8629626 w 8640763"/>
              <a:gd name="connsiteY2" fmla="*/ 4359975 h 5232853"/>
              <a:gd name="connsiteX3" fmla="*/ 1443576 w 8640763"/>
              <a:gd name="connsiteY3" fmla="*/ 4369045 h 5232853"/>
              <a:gd name="connsiteX4" fmla="*/ 1439863 w 8640763"/>
              <a:gd name="connsiteY4" fmla="*/ 5231492 h 5232853"/>
              <a:gd name="connsiteX5" fmla="*/ 8353 w 8640763"/>
              <a:gd name="connsiteY5" fmla="*/ 5232853 h 5232853"/>
              <a:gd name="connsiteX6" fmla="*/ 0 w 8640763"/>
              <a:gd name="connsiteY6" fmla="*/ 0 h 5232853"/>
              <a:gd name="connsiteX0" fmla="*/ 0 w 8640763"/>
              <a:gd name="connsiteY0" fmla="*/ 0 h 5249632"/>
              <a:gd name="connsiteX1" fmla="*/ 8640763 w 8640763"/>
              <a:gd name="connsiteY1" fmla="*/ 0 h 5249632"/>
              <a:gd name="connsiteX2" fmla="*/ 8629626 w 8640763"/>
              <a:gd name="connsiteY2" fmla="*/ 4359975 h 5249632"/>
              <a:gd name="connsiteX3" fmla="*/ 1443576 w 8640763"/>
              <a:gd name="connsiteY3" fmla="*/ 4369045 h 5249632"/>
              <a:gd name="connsiteX4" fmla="*/ 1449764 w 8640763"/>
              <a:gd name="connsiteY4" fmla="*/ 5249632 h 5249632"/>
              <a:gd name="connsiteX5" fmla="*/ 8353 w 8640763"/>
              <a:gd name="connsiteY5" fmla="*/ 5232853 h 5249632"/>
              <a:gd name="connsiteX6" fmla="*/ 0 w 8640763"/>
              <a:gd name="connsiteY6" fmla="*/ 0 h 5249632"/>
              <a:gd name="connsiteX0" fmla="*/ 0 w 8640763"/>
              <a:gd name="connsiteY0" fmla="*/ 0 h 5250993"/>
              <a:gd name="connsiteX1" fmla="*/ 8640763 w 8640763"/>
              <a:gd name="connsiteY1" fmla="*/ 0 h 5250993"/>
              <a:gd name="connsiteX2" fmla="*/ 8629626 w 8640763"/>
              <a:gd name="connsiteY2" fmla="*/ 4359975 h 5250993"/>
              <a:gd name="connsiteX3" fmla="*/ 1443576 w 8640763"/>
              <a:gd name="connsiteY3" fmla="*/ 4369045 h 5250993"/>
              <a:gd name="connsiteX4" fmla="*/ 1449764 w 8640763"/>
              <a:gd name="connsiteY4" fmla="*/ 5249632 h 5250993"/>
              <a:gd name="connsiteX5" fmla="*/ 3404 w 8640763"/>
              <a:gd name="connsiteY5" fmla="*/ 5250993 h 5250993"/>
              <a:gd name="connsiteX6" fmla="*/ 0 w 8640763"/>
              <a:gd name="connsiteY6" fmla="*/ 0 h 5250993"/>
              <a:gd name="connsiteX0" fmla="*/ 0 w 8640763"/>
              <a:gd name="connsiteY0" fmla="*/ 0 h 5250993"/>
              <a:gd name="connsiteX1" fmla="*/ 8640763 w 8640763"/>
              <a:gd name="connsiteY1" fmla="*/ 0 h 5250993"/>
              <a:gd name="connsiteX2" fmla="*/ 8629626 w 8640763"/>
              <a:gd name="connsiteY2" fmla="*/ 4359975 h 5250993"/>
              <a:gd name="connsiteX3" fmla="*/ 1443576 w 8640763"/>
              <a:gd name="connsiteY3" fmla="*/ 4369045 h 5250993"/>
              <a:gd name="connsiteX4" fmla="*/ 1443824 w 8640763"/>
              <a:gd name="connsiteY4" fmla="*/ 5242376 h 5250993"/>
              <a:gd name="connsiteX5" fmla="*/ 3404 w 8640763"/>
              <a:gd name="connsiteY5" fmla="*/ 5250993 h 5250993"/>
              <a:gd name="connsiteX6" fmla="*/ 0 w 8640763"/>
              <a:gd name="connsiteY6" fmla="*/ 0 h 5250993"/>
              <a:gd name="connsiteX0" fmla="*/ 8843 w 8649606"/>
              <a:gd name="connsiteY0" fmla="*/ 0 h 5242376"/>
              <a:gd name="connsiteX1" fmla="*/ 8649606 w 8649606"/>
              <a:gd name="connsiteY1" fmla="*/ 0 h 5242376"/>
              <a:gd name="connsiteX2" fmla="*/ 8638469 w 8649606"/>
              <a:gd name="connsiteY2" fmla="*/ 4359975 h 5242376"/>
              <a:gd name="connsiteX3" fmla="*/ 1452419 w 8649606"/>
              <a:gd name="connsiteY3" fmla="*/ 4369045 h 5242376"/>
              <a:gd name="connsiteX4" fmla="*/ 1452667 w 8649606"/>
              <a:gd name="connsiteY4" fmla="*/ 5242376 h 5242376"/>
              <a:gd name="connsiteX5" fmla="*/ 367 w 8649606"/>
              <a:gd name="connsiteY5" fmla="*/ 5236481 h 5242376"/>
              <a:gd name="connsiteX6" fmla="*/ 8843 w 8649606"/>
              <a:gd name="connsiteY6" fmla="*/ 0 h 5242376"/>
              <a:gd name="connsiteX0" fmla="*/ 8843 w 8649606"/>
              <a:gd name="connsiteY0" fmla="*/ 0 h 5250993"/>
              <a:gd name="connsiteX1" fmla="*/ 8649606 w 8649606"/>
              <a:gd name="connsiteY1" fmla="*/ 0 h 5250993"/>
              <a:gd name="connsiteX2" fmla="*/ 8638469 w 8649606"/>
              <a:gd name="connsiteY2" fmla="*/ 4359975 h 5250993"/>
              <a:gd name="connsiteX3" fmla="*/ 1452419 w 8649606"/>
              <a:gd name="connsiteY3" fmla="*/ 4369045 h 5250993"/>
              <a:gd name="connsiteX4" fmla="*/ 1452667 w 8649606"/>
              <a:gd name="connsiteY4" fmla="*/ 5242376 h 5250993"/>
              <a:gd name="connsiteX5" fmla="*/ 367 w 8649606"/>
              <a:gd name="connsiteY5" fmla="*/ 5250993 h 5250993"/>
              <a:gd name="connsiteX6" fmla="*/ 8843 w 8649606"/>
              <a:gd name="connsiteY6" fmla="*/ 0 h 5250993"/>
              <a:gd name="connsiteX0" fmla="*/ 11268 w 8652031"/>
              <a:gd name="connsiteY0" fmla="*/ 0 h 5250993"/>
              <a:gd name="connsiteX1" fmla="*/ 8652031 w 8652031"/>
              <a:gd name="connsiteY1" fmla="*/ 0 h 5250993"/>
              <a:gd name="connsiteX2" fmla="*/ 8640894 w 8652031"/>
              <a:gd name="connsiteY2" fmla="*/ 4359975 h 5250993"/>
              <a:gd name="connsiteX3" fmla="*/ 1454844 w 8652031"/>
              <a:gd name="connsiteY3" fmla="*/ 4369045 h 5250993"/>
              <a:gd name="connsiteX4" fmla="*/ 1455092 w 8652031"/>
              <a:gd name="connsiteY4" fmla="*/ 5242376 h 5250993"/>
              <a:gd name="connsiteX5" fmla="*/ 317 w 8652031"/>
              <a:gd name="connsiteY5" fmla="*/ 5250993 h 5250993"/>
              <a:gd name="connsiteX6" fmla="*/ 11268 w 8652031"/>
              <a:gd name="connsiteY6" fmla="*/ 0 h 5250993"/>
              <a:gd name="connsiteX0" fmla="*/ 11268 w 8652031"/>
              <a:gd name="connsiteY0" fmla="*/ 0 h 5244947"/>
              <a:gd name="connsiteX1" fmla="*/ 8652031 w 8652031"/>
              <a:gd name="connsiteY1" fmla="*/ 0 h 5244947"/>
              <a:gd name="connsiteX2" fmla="*/ 8640894 w 8652031"/>
              <a:gd name="connsiteY2" fmla="*/ 4359975 h 5244947"/>
              <a:gd name="connsiteX3" fmla="*/ 1454844 w 8652031"/>
              <a:gd name="connsiteY3" fmla="*/ 4369045 h 5244947"/>
              <a:gd name="connsiteX4" fmla="*/ 1455092 w 8652031"/>
              <a:gd name="connsiteY4" fmla="*/ 5242376 h 5244947"/>
              <a:gd name="connsiteX5" fmla="*/ 317 w 8652031"/>
              <a:gd name="connsiteY5" fmla="*/ 5244947 h 5244947"/>
              <a:gd name="connsiteX6" fmla="*/ 11268 w 8652031"/>
              <a:gd name="connsiteY6" fmla="*/ 0 h 5244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652031" h="5244947">
                <a:moveTo>
                  <a:pt x="11268" y="0"/>
                </a:moveTo>
                <a:lnTo>
                  <a:pt x="8652031" y="0"/>
                </a:lnTo>
                <a:cubicBezTo>
                  <a:pt x="8648319" y="1453325"/>
                  <a:pt x="8644606" y="2906650"/>
                  <a:pt x="8640894" y="4359975"/>
                </a:cubicBezTo>
                <a:lnTo>
                  <a:pt x="1454844" y="4369045"/>
                </a:lnTo>
                <a:cubicBezTo>
                  <a:pt x="1453606" y="4653126"/>
                  <a:pt x="1456330" y="4958295"/>
                  <a:pt x="1455092" y="5242376"/>
                </a:cubicBezTo>
                <a:lnTo>
                  <a:pt x="317" y="5244947"/>
                </a:lnTo>
                <a:cubicBezTo>
                  <a:pt x="-2467" y="3507919"/>
                  <a:pt x="14052" y="1737028"/>
                  <a:pt x="11268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680"/>
            </a:lvl1pPr>
          </a:lstStyle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12" name="Prostokąt 11">
            <a:extLst>
              <a:ext uri="{FF2B5EF4-FFF2-40B4-BE49-F238E27FC236}">
                <a16:creationId xmlns:a16="http://schemas.microsoft.com/office/drawing/2014/main" id="{F8E39A3A-22D6-B8ED-2F58-16F69704FFAA}"/>
              </a:ext>
            </a:extLst>
          </p:cNvPr>
          <p:cNvSpPr/>
          <p:nvPr userDrawn="1"/>
        </p:nvSpPr>
        <p:spPr>
          <a:xfrm>
            <a:off x="2108483" y="3050061"/>
            <a:ext cx="7035518" cy="123650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C3C397EF-E780-3941-A190-8FF660EE9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3768" y="3747872"/>
            <a:ext cx="6465290" cy="480062"/>
          </a:xfrm>
        </p:spPr>
        <p:txBody>
          <a:bodyPr/>
          <a:lstStyle/>
          <a:p>
            <a:r>
              <a:rPr lang="pl-PL" dirty="0"/>
              <a:t>Kliknij, aby edytować styl</a:t>
            </a:r>
          </a:p>
        </p:txBody>
      </p:sp>
      <p:pic>
        <p:nvPicPr>
          <p:cNvPr id="13" name="Obraz 12">
            <a:extLst>
              <a:ext uri="{FF2B5EF4-FFF2-40B4-BE49-F238E27FC236}">
                <a16:creationId xmlns:a16="http://schemas.microsoft.com/office/drawing/2014/main" id="{9997DB1B-7AEA-45AB-A95E-349DEBEE20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483" y="3050061"/>
            <a:ext cx="3387422" cy="624285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91" y="4391229"/>
            <a:ext cx="7323218" cy="62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084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77064" y="612237"/>
            <a:ext cx="7389546" cy="734818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7390" y="1347054"/>
            <a:ext cx="7389547" cy="318421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  <a:endParaRPr lang="en-US" dirty="0"/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617E16B8-2BD0-D12E-978E-94E428DF9717}"/>
              </a:ext>
            </a:extLst>
          </p:cNvPr>
          <p:cNvSpPr/>
          <p:nvPr userDrawn="1"/>
        </p:nvSpPr>
        <p:spPr>
          <a:xfrm>
            <a:off x="877359" y="0"/>
            <a:ext cx="924287" cy="1220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12" name="Prostokąt 11">
            <a:extLst>
              <a:ext uri="{FF2B5EF4-FFF2-40B4-BE49-F238E27FC236}">
                <a16:creationId xmlns:a16="http://schemas.microsoft.com/office/drawing/2014/main" id="{662915FD-1FF3-5CF3-5C57-034114B5E6A2}"/>
              </a:ext>
            </a:extLst>
          </p:cNvPr>
          <p:cNvSpPr/>
          <p:nvPr userDrawn="1"/>
        </p:nvSpPr>
        <p:spPr>
          <a:xfrm>
            <a:off x="1801646" y="0"/>
            <a:ext cx="6464963" cy="1220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5026AD61-FC69-65FC-05E3-06AA14C893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342353" y="4776201"/>
            <a:ext cx="923653" cy="122470"/>
          </a:xfrm>
          <a:prstGeom prst="rect">
            <a:avLst/>
          </a:prstGeom>
          <a:noFill/>
        </p:spPr>
        <p:txBody>
          <a:bodyPr vert="horz" lIns="0" tIns="72000" rIns="0" bIns="72000" rtlCol="0" anchor="ctr" anchorCtr="0"/>
          <a:lstStyle>
            <a:lvl1pPr algn="r">
              <a:defRPr sz="680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id="{4C2A84FB-402E-BB6C-632B-D1ADD49B7D8C}"/>
              </a:ext>
            </a:extLst>
          </p:cNvPr>
          <p:cNvSpPr/>
          <p:nvPr userDrawn="1"/>
        </p:nvSpPr>
        <p:spPr>
          <a:xfrm>
            <a:off x="7342649" y="5021448"/>
            <a:ext cx="924287" cy="1220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</p:spTree>
    <p:extLst>
      <p:ext uri="{BB962C8B-B14F-4D97-AF65-F5344CB8AC3E}">
        <p14:creationId xmlns:p14="http://schemas.microsoft.com/office/powerpoint/2010/main" val="3286163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25" r:id="rId2"/>
    <p:sldLayoutId id="2147483720" r:id="rId3"/>
    <p:sldLayoutId id="2147483721" r:id="rId4"/>
    <p:sldLayoutId id="2147483710" r:id="rId5"/>
    <p:sldLayoutId id="2147483712" r:id="rId6"/>
    <p:sldLayoutId id="2147483726" r:id="rId7"/>
    <p:sldLayoutId id="2147483740" r:id="rId8"/>
    <p:sldLayoutId id="2147483723" r:id="rId9"/>
    <p:sldLayoutId id="2147483728" r:id="rId10"/>
  </p:sldLayoutIdLst>
  <p:hf hdr="0" ftr="0"/>
  <p:txStyles>
    <p:titleStyle>
      <a:lvl1pPr algn="l" defTabSz="685804" rtl="0" eaLnBrk="1" latinLnBrk="0" hangingPunct="1">
        <a:lnSpc>
          <a:spcPts val="2449"/>
        </a:lnSpc>
        <a:spcBef>
          <a:spcPct val="0"/>
        </a:spcBef>
        <a:buNone/>
        <a:defRPr sz="1905" b="1" kern="1200">
          <a:solidFill>
            <a:schemeClr val="tx2"/>
          </a:solidFill>
          <a:latin typeface="Open Sans" pitchFamily="2" charset="0"/>
          <a:ea typeface="Open Sans" pitchFamily="2" charset="0"/>
          <a:cs typeface="Open Sans" pitchFamily="2" charset="0"/>
        </a:defRPr>
      </a:lvl1pPr>
    </p:titleStyle>
    <p:bodyStyle>
      <a:lvl1pPr marL="171451" indent="-171451" algn="l" defTabSz="685804" rtl="0" eaLnBrk="1" latinLnBrk="0" hangingPunct="1">
        <a:lnSpc>
          <a:spcPts val="1633"/>
        </a:lnSpc>
        <a:spcBef>
          <a:spcPts val="750"/>
        </a:spcBef>
        <a:buClr>
          <a:schemeClr val="accent1"/>
        </a:buClr>
        <a:buFontTx/>
        <a:buBlip>
          <a:blip r:embed="rId12"/>
        </a:buBlip>
        <a:defRPr sz="1225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1pPr>
      <a:lvl2pPr marL="514353" indent="-171451" algn="l" defTabSz="685804" rtl="0" eaLnBrk="1" latinLnBrk="0" hangingPunct="1">
        <a:lnSpc>
          <a:spcPts val="1633"/>
        </a:lnSpc>
        <a:spcBef>
          <a:spcPts val="375"/>
        </a:spcBef>
        <a:buFontTx/>
        <a:buBlip>
          <a:blip r:embed="rId13"/>
        </a:buBlip>
        <a:defRPr sz="1225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2pPr>
      <a:lvl3pPr marL="857256" indent="-171451" algn="l" defTabSz="685804" rtl="0" eaLnBrk="1" latinLnBrk="0" hangingPunct="1">
        <a:lnSpc>
          <a:spcPts val="1633"/>
        </a:lnSpc>
        <a:spcBef>
          <a:spcPts val="375"/>
        </a:spcBef>
        <a:buFontTx/>
        <a:buBlip>
          <a:blip r:embed="rId14"/>
        </a:buBlip>
        <a:defRPr sz="1225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3pPr>
      <a:lvl4pPr marL="1200158" indent="-171451" algn="l" defTabSz="685804" rtl="0" eaLnBrk="1" latinLnBrk="0" hangingPunct="1">
        <a:lnSpc>
          <a:spcPts val="1633"/>
        </a:lnSpc>
        <a:spcBef>
          <a:spcPts val="375"/>
        </a:spcBef>
        <a:buFont typeface="Arial" panose="020B0604020202020204" pitchFamily="34" charset="0"/>
        <a:buChar char="•"/>
        <a:defRPr sz="1225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4pPr>
      <a:lvl5pPr marL="1543060" indent="-171451" algn="l" defTabSz="685804" rtl="0" eaLnBrk="1" latinLnBrk="0" hangingPunct="1">
        <a:lnSpc>
          <a:spcPts val="1633"/>
        </a:lnSpc>
        <a:spcBef>
          <a:spcPts val="375"/>
        </a:spcBef>
        <a:buFont typeface="Arial" panose="020B0604020202020204" pitchFamily="34" charset="0"/>
        <a:buChar char="•"/>
        <a:defRPr sz="1225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5pPr>
      <a:lvl6pPr marL="1885963" indent="-171451" algn="l" defTabSz="68580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65" indent="-171451" algn="l" defTabSz="68580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67" indent="-171451" algn="l" defTabSz="68580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69" indent="-171451" algn="l" defTabSz="68580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3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4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7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9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11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13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16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18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65" userDrawn="1">
          <p15:clr>
            <a:srgbClr val="F26B43"/>
          </p15:clr>
        </p15:guide>
        <p15:guide id="2" pos="358" userDrawn="1">
          <p15:clr>
            <a:srgbClr val="F26B43"/>
          </p15:clr>
        </p15:guide>
        <p15:guide id="3" pos="552" userDrawn="1">
          <p15:clr>
            <a:srgbClr val="F26B43"/>
          </p15:clr>
        </p15:guide>
        <p15:guide id="4" pos="747" userDrawn="1">
          <p15:clr>
            <a:srgbClr val="F26B43"/>
          </p15:clr>
        </p15:guide>
        <p15:guide id="5" pos="941" userDrawn="1">
          <p15:clr>
            <a:srgbClr val="F26B43"/>
          </p15:clr>
        </p15:guide>
        <p15:guide id="6" pos="1135" userDrawn="1">
          <p15:clr>
            <a:srgbClr val="F26B43"/>
          </p15:clr>
        </p15:guide>
        <p15:guide id="7" pos="1328" userDrawn="1">
          <p15:clr>
            <a:srgbClr val="F26B43"/>
          </p15:clr>
        </p15:guide>
        <p15:guide id="8" pos="1522" userDrawn="1">
          <p15:clr>
            <a:srgbClr val="F26B43"/>
          </p15:clr>
        </p15:guide>
        <p15:guide id="9" pos="1716" userDrawn="1">
          <p15:clr>
            <a:srgbClr val="F26B43"/>
          </p15:clr>
        </p15:guide>
        <p15:guide id="10" pos="1911" userDrawn="1">
          <p15:clr>
            <a:srgbClr val="F26B43"/>
          </p15:clr>
        </p15:guide>
        <p15:guide id="11" pos="2104" userDrawn="1">
          <p15:clr>
            <a:srgbClr val="F26B43"/>
          </p15:clr>
        </p15:guide>
        <p15:guide id="12" pos="2298" userDrawn="1">
          <p15:clr>
            <a:srgbClr val="F26B43"/>
          </p15:clr>
        </p15:guide>
        <p15:guide id="13" pos="2492" userDrawn="1">
          <p15:clr>
            <a:srgbClr val="F26B43"/>
          </p15:clr>
        </p15:guide>
        <p15:guide id="14" pos="2686" userDrawn="1">
          <p15:clr>
            <a:srgbClr val="F26B43"/>
          </p15:clr>
        </p15:guide>
        <p15:guide id="15" pos="2880" userDrawn="1">
          <p15:clr>
            <a:srgbClr val="F26B43"/>
          </p15:clr>
        </p15:guide>
        <p15:guide id="16" pos="3074" userDrawn="1">
          <p15:clr>
            <a:srgbClr val="F26B43"/>
          </p15:clr>
        </p15:guide>
        <p15:guide id="17" pos="3268" userDrawn="1">
          <p15:clr>
            <a:srgbClr val="F26B43"/>
          </p15:clr>
        </p15:guide>
        <p15:guide id="18" pos="3462" userDrawn="1">
          <p15:clr>
            <a:srgbClr val="F26B43"/>
          </p15:clr>
        </p15:guide>
        <p15:guide id="19" pos="3656" userDrawn="1">
          <p15:clr>
            <a:srgbClr val="F26B43"/>
          </p15:clr>
        </p15:guide>
        <p15:guide id="20" pos="3849" userDrawn="1">
          <p15:clr>
            <a:srgbClr val="F26B43"/>
          </p15:clr>
        </p15:guide>
        <p15:guide id="21" pos="4044" userDrawn="1">
          <p15:clr>
            <a:srgbClr val="F26B43"/>
          </p15:clr>
        </p15:guide>
        <p15:guide id="22" pos="4238" userDrawn="1">
          <p15:clr>
            <a:srgbClr val="F26B43"/>
          </p15:clr>
        </p15:guide>
        <p15:guide id="23" pos="4432" userDrawn="1">
          <p15:clr>
            <a:srgbClr val="F26B43"/>
          </p15:clr>
        </p15:guide>
        <p15:guide id="24" pos="4625" userDrawn="1">
          <p15:clr>
            <a:srgbClr val="F26B43"/>
          </p15:clr>
        </p15:guide>
        <p15:guide id="25" pos="4819" userDrawn="1">
          <p15:clr>
            <a:srgbClr val="F26B43"/>
          </p15:clr>
        </p15:guide>
        <p15:guide id="26" pos="5013" userDrawn="1">
          <p15:clr>
            <a:srgbClr val="F26B43"/>
          </p15:clr>
        </p15:guide>
        <p15:guide id="27" pos="5208" userDrawn="1">
          <p15:clr>
            <a:srgbClr val="F26B43"/>
          </p15:clr>
        </p15:guide>
        <p15:guide id="28" pos="5402" userDrawn="1">
          <p15:clr>
            <a:srgbClr val="F26B43"/>
          </p15:clr>
        </p15:guide>
        <p15:guide id="29" pos="5595" userDrawn="1">
          <p15:clr>
            <a:srgbClr val="F26B43"/>
          </p15:clr>
        </p15:guide>
        <p15:guide id="30" orient="horz" pos="77" userDrawn="1">
          <p15:clr>
            <a:srgbClr val="F26B43"/>
          </p15:clr>
        </p15:guide>
        <p15:guide id="31" orient="horz" pos="231" userDrawn="1">
          <p15:clr>
            <a:srgbClr val="F26B43"/>
          </p15:clr>
        </p15:guide>
        <p15:guide id="32" orient="horz" pos="386" userDrawn="1">
          <p15:clr>
            <a:srgbClr val="F26B43"/>
          </p15:clr>
        </p15:guide>
        <p15:guide id="33" orient="horz" pos="540" userDrawn="1">
          <p15:clr>
            <a:srgbClr val="F26B43"/>
          </p15:clr>
        </p15:guide>
        <p15:guide id="34" orient="horz" pos="694" userDrawn="1">
          <p15:clr>
            <a:srgbClr val="F26B43"/>
          </p15:clr>
        </p15:guide>
        <p15:guide id="35" orient="horz" pos="848" userDrawn="1">
          <p15:clr>
            <a:srgbClr val="F26B43"/>
          </p15:clr>
        </p15:guide>
        <p15:guide id="36" orient="horz" pos="1003" userDrawn="1">
          <p15:clr>
            <a:srgbClr val="F26B43"/>
          </p15:clr>
        </p15:guide>
        <p15:guide id="37" orient="horz" pos="1157" userDrawn="1">
          <p15:clr>
            <a:srgbClr val="F26B43"/>
          </p15:clr>
        </p15:guide>
        <p15:guide id="38" orient="horz" pos="1311" userDrawn="1">
          <p15:clr>
            <a:srgbClr val="F26B43"/>
          </p15:clr>
        </p15:guide>
        <p15:guide id="39" orient="horz" pos="1466" userDrawn="1">
          <p15:clr>
            <a:srgbClr val="F26B43"/>
          </p15:clr>
        </p15:guide>
        <p15:guide id="40" orient="horz" pos="1620" userDrawn="1">
          <p15:clr>
            <a:srgbClr val="F26B43"/>
          </p15:clr>
        </p15:guide>
        <p15:guide id="41" orient="horz" pos="1774" userDrawn="1">
          <p15:clr>
            <a:srgbClr val="F26B43"/>
          </p15:clr>
        </p15:guide>
        <p15:guide id="42" orient="horz" pos="1929" userDrawn="1">
          <p15:clr>
            <a:srgbClr val="F26B43"/>
          </p15:clr>
        </p15:guide>
        <p15:guide id="43" orient="horz" pos="2083" userDrawn="1">
          <p15:clr>
            <a:srgbClr val="F26B43"/>
          </p15:clr>
        </p15:guide>
        <p15:guide id="44" orient="horz" pos="2237" userDrawn="1">
          <p15:clr>
            <a:srgbClr val="F26B43"/>
          </p15:clr>
        </p15:guide>
        <p15:guide id="45" orient="horz" pos="2392" userDrawn="1">
          <p15:clr>
            <a:srgbClr val="F26B43"/>
          </p15:clr>
        </p15:guide>
        <p15:guide id="46" orient="horz" pos="2546" userDrawn="1">
          <p15:clr>
            <a:srgbClr val="F26B43"/>
          </p15:clr>
        </p15:guide>
        <p15:guide id="47" orient="horz" pos="2700" userDrawn="1">
          <p15:clr>
            <a:srgbClr val="F26B43"/>
          </p15:clr>
        </p15:guide>
        <p15:guide id="48" orient="horz" pos="2854" userDrawn="1">
          <p15:clr>
            <a:srgbClr val="F26B43"/>
          </p15:clr>
        </p15:guide>
        <p15:guide id="49" orient="horz" pos="3009" userDrawn="1">
          <p15:clr>
            <a:srgbClr val="F26B43"/>
          </p15:clr>
        </p15:guide>
        <p15:guide id="50" orient="horz" pos="3163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powietrze.malopolska.pl/program-ochrony-powietrza/" TargetMode="Externa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png"/><Relationship Id="rId5" Type="http://schemas.openxmlformats.org/officeDocument/2006/relationships/hyperlink" Target="https://powietrze.malopolska.pl/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jpeg"/><Relationship Id="rId5" Type="http://schemas.openxmlformats.org/officeDocument/2006/relationships/hyperlink" Target="https://klimat.ekomalopolska.pl/potencjal-oze/" TargetMode="Externa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3.png"/><Relationship Id="rId9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2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5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emf"/><Relationship Id="rId5" Type="http://schemas.openxmlformats.org/officeDocument/2006/relationships/image" Target="../media/image33.emf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5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emf"/><Relationship Id="rId5" Type="http://schemas.openxmlformats.org/officeDocument/2006/relationships/image" Target="../media/image33.emf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5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emf"/><Relationship Id="rId5" Type="http://schemas.openxmlformats.org/officeDocument/2006/relationships/image" Target="../media/image33.emf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>
            <a:extLst>
              <a:ext uri="{FF2B5EF4-FFF2-40B4-BE49-F238E27FC236}">
                <a16:creationId xmlns:a16="http://schemas.microsoft.com/office/drawing/2014/main" id="{3F33F18E-394A-4875-831B-31657E1ED1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5259" y="2139702"/>
            <a:ext cx="6411077" cy="842849"/>
          </a:xfrm>
        </p:spPr>
        <p:txBody>
          <a:bodyPr>
            <a:normAutofit fontScale="90000"/>
          </a:bodyPr>
          <a:lstStyle/>
          <a:p>
            <a:r>
              <a:rPr lang="pl-PL" sz="2700" dirty="0"/>
              <a:t>Ochrona powietrza w Małopolsce - </a:t>
            </a:r>
            <a:r>
              <a:rPr lang="pl-PL" sz="2700" dirty="0"/>
              <a:t>aktualne i nadchodzące regulacje prawne</a:t>
            </a:r>
            <a:r>
              <a:rPr lang="pl-PL" dirty="0"/>
              <a:t/>
            </a:r>
            <a:br>
              <a:rPr lang="pl-PL" dirty="0"/>
            </a:br>
            <a:endParaRPr lang="pl-PL" dirty="0"/>
          </a:p>
        </p:txBody>
      </p:sp>
      <p:sp>
        <p:nvSpPr>
          <p:cNvPr id="6" name="Podtytuł 5">
            <a:extLst>
              <a:ext uri="{FF2B5EF4-FFF2-40B4-BE49-F238E27FC236}">
                <a16:creationId xmlns:a16="http://schemas.microsoft.com/office/drawing/2014/main" id="{98442F97-59AD-4C59-AFE5-5C69181711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Fundusze Europejskie dla Małopolski 2021-2027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6168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wal 7"/>
          <p:cNvSpPr/>
          <p:nvPr/>
        </p:nvSpPr>
        <p:spPr>
          <a:xfrm>
            <a:off x="-1692696" y="267494"/>
            <a:ext cx="4536504" cy="4608512"/>
          </a:xfrm>
          <a:prstGeom prst="ellipse">
            <a:avLst/>
          </a:prstGeom>
          <a:solidFill>
            <a:srgbClr val="A6D3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7" name="Owal 6"/>
          <p:cNvSpPr/>
          <p:nvPr/>
        </p:nvSpPr>
        <p:spPr>
          <a:xfrm>
            <a:off x="971504" y="105128"/>
            <a:ext cx="720080" cy="720080"/>
          </a:xfrm>
          <a:prstGeom prst="ellipse">
            <a:avLst/>
          </a:prstGeom>
          <a:solidFill>
            <a:srgbClr val="EC008B"/>
          </a:solidFill>
          <a:ln>
            <a:solidFill>
              <a:srgbClr val="FF000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26" name="Owal 25"/>
          <p:cNvSpPr/>
          <p:nvPr/>
        </p:nvSpPr>
        <p:spPr>
          <a:xfrm>
            <a:off x="1818000" y="746600"/>
            <a:ext cx="720080" cy="720080"/>
          </a:xfrm>
          <a:prstGeom prst="ellipse">
            <a:avLst/>
          </a:prstGeom>
          <a:solidFill>
            <a:srgbClr val="426AB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27" name="Owal 26"/>
          <p:cNvSpPr/>
          <p:nvPr/>
        </p:nvSpPr>
        <p:spPr>
          <a:xfrm>
            <a:off x="2402335" y="1504740"/>
            <a:ext cx="720080" cy="720080"/>
          </a:xfrm>
          <a:prstGeom prst="ellipse">
            <a:avLst/>
          </a:prstGeom>
          <a:solidFill>
            <a:srgbClr val="00B9F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28" name="Owal 27"/>
          <p:cNvSpPr/>
          <p:nvPr/>
        </p:nvSpPr>
        <p:spPr>
          <a:xfrm>
            <a:off x="2467480" y="2452409"/>
            <a:ext cx="720080" cy="720080"/>
          </a:xfrm>
          <a:prstGeom prst="ellipse">
            <a:avLst/>
          </a:prstGeom>
          <a:solidFill>
            <a:srgbClr val="8CC63F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29" name="Owal 28"/>
          <p:cNvSpPr/>
          <p:nvPr/>
        </p:nvSpPr>
        <p:spPr>
          <a:xfrm>
            <a:off x="2174575" y="3323873"/>
            <a:ext cx="720080" cy="720080"/>
          </a:xfrm>
          <a:prstGeom prst="ellipse">
            <a:avLst/>
          </a:prstGeom>
          <a:solidFill>
            <a:srgbClr val="FFC10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32" name="pole tekstowe 31"/>
          <p:cNvSpPr txBox="1"/>
          <p:nvPr/>
        </p:nvSpPr>
        <p:spPr>
          <a:xfrm>
            <a:off x="1069425" y="291523"/>
            <a:ext cx="550151" cy="3091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2009</a:t>
            </a:r>
            <a:endParaRPr lang="pl-PL" b="1" dirty="0"/>
          </a:p>
        </p:txBody>
      </p:sp>
      <p:sp>
        <p:nvSpPr>
          <p:cNvPr id="33" name="pole tekstowe 32"/>
          <p:cNvSpPr txBox="1"/>
          <p:nvPr/>
        </p:nvSpPr>
        <p:spPr>
          <a:xfrm>
            <a:off x="1906850" y="952046"/>
            <a:ext cx="550151" cy="3091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2011</a:t>
            </a:r>
          </a:p>
        </p:txBody>
      </p:sp>
      <p:sp>
        <p:nvSpPr>
          <p:cNvPr id="34" name="pole tekstowe 33"/>
          <p:cNvSpPr txBox="1"/>
          <p:nvPr/>
        </p:nvSpPr>
        <p:spPr>
          <a:xfrm>
            <a:off x="2487299" y="1709902"/>
            <a:ext cx="550151" cy="3091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2013</a:t>
            </a:r>
            <a:endParaRPr lang="pl-PL" b="1" dirty="0"/>
          </a:p>
        </p:txBody>
      </p:sp>
      <p:sp>
        <p:nvSpPr>
          <p:cNvPr id="35" name="pole tekstowe 34"/>
          <p:cNvSpPr txBox="1"/>
          <p:nvPr/>
        </p:nvSpPr>
        <p:spPr>
          <a:xfrm>
            <a:off x="2552444" y="2662665"/>
            <a:ext cx="550151" cy="3091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2017</a:t>
            </a:r>
            <a:endParaRPr lang="pl-PL" b="1" dirty="0"/>
          </a:p>
        </p:txBody>
      </p:sp>
      <p:sp>
        <p:nvSpPr>
          <p:cNvPr id="36" name="Owal 35"/>
          <p:cNvSpPr/>
          <p:nvPr/>
        </p:nvSpPr>
        <p:spPr>
          <a:xfrm>
            <a:off x="1403649" y="4199674"/>
            <a:ext cx="720080" cy="720080"/>
          </a:xfrm>
          <a:prstGeom prst="ellipse">
            <a:avLst/>
          </a:prstGeom>
          <a:solidFill>
            <a:srgbClr val="304E8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37" name="pole tekstowe 36"/>
          <p:cNvSpPr txBox="1"/>
          <p:nvPr/>
        </p:nvSpPr>
        <p:spPr>
          <a:xfrm>
            <a:off x="2259539" y="3529319"/>
            <a:ext cx="550151" cy="3091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2020</a:t>
            </a:r>
            <a:endParaRPr lang="pl-PL" b="1" dirty="0"/>
          </a:p>
        </p:txBody>
      </p:sp>
      <p:sp>
        <p:nvSpPr>
          <p:cNvPr id="38" name="pole tekstowe 37"/>
          <p:cNvSpPr txBox="1"/>
          <p:nvPr/>
        </p:nvSpPr>
        <p:spPr>
          <a:xfrm>
            <a:off x="1488613" y="4412488"/>
            <a:ext cx="550151" cy="3091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2023</a:t>
            </a:r>
            <a:endParaRPr lang="pl-PL" b="1" dirty="0"/>
          </a:p>
        </p:txBody>
      </p:sp>
      <p:sp>
        <p:nvSpPr>
          <p:cNvPr id="39" name="Prostokąt 38"/>
          <p:cNvSpPr/>
          <p:nvPr/>
        </p:nvSpPr>
        <p:spPr>
          <a:xfrm>
            <a:off x="1691584" y="131669"/>
            <a:ext cx="498906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800" b="1" dirty="0">
                <a:solidFill>
                  <a:srgbClr val="000000"/>
                </a:solidFill>
                <a:latin typeface="Calibri" panose="020F0502020204030204" pitchFamily="34" charset="0"/>
              </a:rPr>
              <a:t>21 grudnia 2009 </a:t>
            </a:r>
            <a:endParaRPr lang="pl-PL" sz="1800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pl-PL" sz="1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Uchwała </a:t>
            </a:r>
            <a:r>
              <a:rPr lang="pl-PL" sz="1200" dirty="0">
                <a:solidFill>
                  <a:srgbClr val="000000"/>
                </a:solidFill>
                <a:latin typeface="Calibri" panose="020F0502020204030204" pitchFamily="34" charset="0"/>
              </a:rPr>
              <a:t>nr </a:t>
            </a:r>
            <a:r>
              <a:rPr lang="pl-PL" sz="1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XXXIX/612/09SWM 9 </a:t>
            </a:r>
            <a:r>
              <a:rPr lang="pl-PL" sz="1200" dirty="0">
                <a:solidFill>
                  <a:srgbClr val="000000"/>
                </a:solidFill>
                <a:latin typeface="Calibri" panose="020F0502020204030204" pitchFamily="34" charset="0"/>
              </a:rPr>
              <a:t>stref </a:t>
            </a:r>
            <a:r>
              <a:rPr lang="pl-PL" sz="1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ochrony powietrza</a:t>
            </a:r>
            <a:endParaRPr lang="pl-PL" sz="1200" dirty="0"/>
          </a:p>
        </p:txBody>
      </p:sp>
      <p:sp>
        <p:nvSpPr>
          <p:cNvPr id="40" name="Prostokąt 39"/>
          <p:cNvSpPr/>
          <p:nvPr/>
        </p:nvSpPr>
        <p:spPr>
          <a:xfrm>
            <a:off x="2553406" y="832139"/>
            <a:ext cx="4572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1800" b="1" dirty="0">
                <a:solidFill>
                  <a:srgbClr val="000000"/>
                </a:solidFill>
                <a:latin typeface="Calibri" panose="020F0502020204030204" pitchFamily="34" charset="0"/>
              </a:rPr>
              <a:t>28 lutego 2011 </a:t>
            </a:r>
            <a:r>
              <a:rPr lang="pl-PL" sz="1200" dirty="0">
                <a:solidFill>
                  <a:srgbClr val="000000"/>
                </a:solidFill>
                <a:latin typeface="Calibri" panose="020F0502020204030204" pitchFamily="34" charset="0"/>
              </a:rPr>
              <a:t>Uchwała nr VI/70/11 SWM</a:t>
            </a:r>
          </a:p>
          <a:p>
            <a:r>
              <a:rPr lang="pl-PL" sz="1200" dirty="0">
                <a:solidFill>
                  <a:srgbClr val="000000"/>
                </a:solidFill>
                <a:latin typeface="Calibri" panose="020F0502020204030204" pitchFamily="34" charset="0"/>
              </a:rPr>
              <a:t>-aktualizacja POP o 2 dodatkowe strefy ochrony powietrza</a:t>
            </a:r>
            <a:endParaRPr lang="pl-PL" sz="1200" dirty="0"/>
          </a:p>
        </p:txBody>
      </p:sp>
      <p:sp>
        <p:nvSpPr>
          <p:cNvPr id="42" name="Prostokąt 41"/>
          <p:cNvSpPr/>
          <p:nvPr/>
        </p:nvSpPr>
        <p:spPr>
          <a:xfrm>
            <a:off x="3122414" y="1567492"/>
            <a:ext cx="4572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18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30 września 2013 </a:t>
            </a:r>
            <a:r>
              <a:rPr lang="pl-PL" sz="1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Uchwała nr XLII/662/13 SWM</a:t>
            </a:r>
          </a:p>
          <a:p>
            <a:r>
              <a:rPr lang="pl-PL" sz="1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-aktualizacja POP wynikająca z zmian w POŚ</a:t>
            </a:r>
            <a:endParaRPr lang="pl-PL" sz="1200" dirty="0"/>
          </a:p>
        </p:txBody>
      </p:sp>
      <p:sp>
        <p:nvSpPr>
          <p:cNvPr id="43" name="Prostokąt 42"/>
          <p:cNvSpPr/>
          <p:nvPr/>
        </p:nvSpPr>
        <p:spPr>
          <a:xfrm>
            <a:off x="3184203" y="2571750"/>
            <a:ext cx="4572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1800" b="1" dirty="0">
                <a:solidFill>
                  <a:srgbClr val="000000"/>
                </a:solidFill>
                <a:latin typeface="Calibri" panose="020F0502020204030204" pitchFamily="34" charset="0"/>
              </a:rPr>
              <a:t>23 stycznia 2017 </a:t>
            </a:r>
            <a:r>
              <a:rPr lang="pl-PL" sz="1200" dirty="0">
                <a:solidFill>
                  <a:srgbClr val="000000"/>
                </a:solidFill>
                <a:latin typeface="Calibri" panose="020F0502020204030204" pitchFamily="34" charset="0"/>
              </a:rPr>
              <a:t>Uchwała nr XXXII/451/17 SWM</a:t>
            </a:r>
          </a:p>
          <a:p>
            <a:r>
              <a:rPr lang="pl-PL" sz="1200" dirty="0">
                <a:solidFill>
                  <a:srgbClr val="000000"/>
                </a:solidFill>
                <a:latin typeface="Calibri" panose="020F0502020204030204" pitchFamily="34" charset="0"/>
              </a:rPr>
              <a:t>-aktualizacja POP związana z nowelizacją POŚ</a:t>
            </a:r>
            <a:endParaRPr lang="pl-PL" sz="1200" dirty="0"/>
          </a:p>
        </p:txBody>
      </p:sp>
      <p:sp>
        <p:nvSpPr>
          <p:cNvPr id="44" name="Prostokąt 43"/>
          <p:cNvSpPr/>
          <p:nvPr/>
        </p:nvSpPr>
        <p:spPr>
          <a:xfrm>
            <a:off x="2857153" y="3452246"/>
            <a:ext cx="4572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1800" b="1" dirty="0">
                <a:solidFill>
                  <a:srgbClr val="000000"/>
                </a:solidFill>
                <a:latin typeface="Calibri" panose="020F0502020204030204" pitchFamily="34" charset="0"/>
              </a:rPr>
              <a:t>28 września 2020 </a:t>
            </a:r>
            <a:r>
              <a:rPr lang="pl-PL" sz="1200" dirty="0">
                <a:solidFill>
                  <a:srgbClr val="000000"/>
                </a:solidFill>
                <a:latin typeface="Calibri" panose="020F0502020204030204" pitchFamily="34" charset="0"/>
              </a:rPr>
              <a:t>Uchwała nr XXV/373/20  SWM</a:t>
            </a:r>
          </a:p>
          <a:p>
            <a:r>
              <a:rPr lang="pl-PL" sz="1200" dirty="0">
                <a:solidFill>
                  <a:srgbClr val="000000"/>
                </a:solidFill>
                <a:latin typeface="Calibri" panose="020F0502020204030204" pitchFamily="34" charset="0"/>
              </a:rPr>
              <a:t>-nowy POP</a:t>
            </a:r>
            <a:endParaRPr lang="pl-PL" sz="1200" dirty="0"/>
          </a:p>
        </p:txBody>
      </p:sp>
      <p:sp>
        <p:nvSpPr>
          <p:cNvPr id="45" name="Prostokąt 44"/>
          <p:cNvSpPr/>
          <p:nvPr/>
        </p:nvSpPr>
        <p:spPr>
          <a:xfrm>
            <a:off x="2108645" y="4233606"/>
            <a:ext cx="487578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800" b="1" dirty="0">
                <a:solidFill>
                  <a:srgbClr val="000000"/>
                </a:solidFill>
                <a:latin typeface="Calibri" panose="020F0502020204030204" pitchFamily="34" charset="0"/>
              </a:rPr>
              <a:t>20 listopada 2023</a:t>
            </a:r>
            <a:endParaRPr lang="pl-PL" sz="1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pl-PL" sz="1200" dirty="0">
                <a:solidFill>
                  <a:srgbClr val="000000"/>
                </a:solidFill>
                <a:latin typeface="Calibri" panose="020F0502020204030204" pitchFamily="34" charset="0"/>
              </a:rPr>
              <a:t>Uchwała nr LXXV/1102/23 SW –aktualizacja POP związana </a:t>
            </a:r>
            <a:r>
              <a:rPr lang="pl-PL" sz="1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z przekroczeniami </a:t>
            </a:r>
            <a:r>
              <a:rPr lang="pl-PL" sz="1200" dirty="0">
                <a:solidFill>
                  <a:srgbClr val="000000"/>
                </a:solidFill>
                <a:latin typeface="Calibri" panose="020F0502020204030204" pitchFamily="34" charset="0"/>
              </a:rPr>
              <a:t>poziomów dopuszczalnych pyłów </a:t>
            </a:r>
            <a:endParaRPr lang="pl-PL" sz="1200" dirty="0"/>
          </a:p>
        </p:txBody>
      </p:sp>
      <p:pic>
        <p:nvPicPr>
          <p:cNvPr id="1026" name="Picture 2" descr="https://www.malopolska.pl/_userfiles/uploads/logotypy/Logo-Ma%C5%82opolska-V-RGB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211" y="2878501"/>
            <a:ext cx="1232501" cy="64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2" name="pole tekstowe 1"/>
          <p:cNvSpPr txBox="1"/>
          <p:nvPr/>
        </p:nvSpPr>
        <p:spPr>
          <a:xfrm>
            <a:off x="166023" y="1638803"/>
            <a:ext cx="22506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800" b="1" dirty="0"/>
              <a:t>Programy ochrony powietrza </a:t>
            </a:r>
            <a:r>
              <a:rPr lang="pl-PL" sz="1800" b="1" dirty="0" smtClean="0"/>
              <a:t>                   w Małopolsce - </a:t>
            </a:r>
            <a:endParaRPr lang="pl-PL" sz="1800" b="1" dirty="0"/>
          </a:p>
          <a:p>
            <a:pPr algn="ctr"/>
            <a:r>
              <a:rPr lang="pl-PL" sz="1800" b="1" dirty="0"/>
              <a:t>uchwały SWM</a:t>
            </a:r>
          </a:p>
        </p:txBody>
      </p:sp>
    </p:spTree>
    <p:extLst>
      <p:ext uri="{BB962C8B-B14F-4D97-AF65-F5344CB8AC3E}">
        <p14:creationId xmlns:p14="http://schemas.microsoft.com/office/powerpoint/2010/main" val="385299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7064" y="612237"/>
            <a:ext cx="7389546" cy="303329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>Program </a:t>
            </a:r>
            <a:r>
              <a:rPr lang="pl-PL" dirty="0"/>
              <a:t>ochrony powietrza dla województwa małopolskiego 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8429" y="1300569"/>
            <a:ext cx="6142882" cy="50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1200" b="1" dirty="0" smtClean="0"/>
              <a:t>Obowiązuje </a:t>
            </a:r>
            <a:r>
              <a:rPr lang="pl-PL" sz="1200" dirty="0" smtClean="0"/>
              <a:t>od </a:t>
            </a:r>
            <a:r>
              <a:rPr lang="pl-PL" sz="1200" dirty="0"/>
              <a:t>27 października 2020 r. (20 listopada 2023 zaktualizowano POP a zapisy aktualizacji weszły w życie 11 grudnia 2023 r</a:t>
            </a:r>
            <a:r>
              <a:rPr lang="pl-PL" sz="1200" dirty="0" smtClean="0"/>
              <a:t>.).</a:t>
            </a:r>
            <a:endParaRPr lang="pl-PL" sz="1200" dirty="0"/>
          </a:p>
        </p:txBody>
      </p:sp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5" name="Prostokąt zaokrąglony 24"/>
          <p:cNvSpPr/>
          <p:nvPr/>
        </p:nvSpPr>
        <p:spPr>
          <a:xfrm>
            <a:off x="768304" y="1216203"/>
            <a:ext cx="6271705" cy="61534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zaokrąglony 25"/>
          <p:cNvSpPr/>
          <p:nvPr/>
        </p:nvSpPr>
        <p:spPr>
          <a:xfrm>
            <a:off x="768304" y="1909078"/>
            <a:ext cx="3947712" cy="47477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897127" y="2037183"/>
            <a:ext cx="4038418" cy="27808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1200" b="1" dirty="0"/>
              <a:t>Główny cel: </a:t>
            </a:r>
            <a:r>
              <a:rPr lang="pl-PL" sz="1200" dirty="0"/>
              <a:t>poprawa jakości powietrza w </a:t>
            </a:r>
            <a:r>
              <a:rPr lang="pl-PL" sz="1200" dirty="0" smtClean="0"/>
              <a:t>Małopolsce.</a:t>
            </a:r>
            <a:endParaRPr lang="pl-PL" sz="1200" dirty="0"/>
          </a:p>
        </p:txBody>
      </p:sp>
      <p:sp>
        <p:nvSpPr>
          <p:cNvPr id="28" name="Prostokąt zaokrąglony 27"/>
          <p:cNvSpPr/>
          <p:nvPr/>
        </p:nvSpPr>
        <p:spPr>
          <a:xfrm>
            <a:off x="768303" y="2469829"/>
            <a:ext cx="6465527" cy="78941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897127" y="2569917"/>
            <a:ext cx="6142882" cy="61297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1200" b="1" dirty="0"/>
              <a:t>Planowane efekty: </a:t>
            </a:r>
            <a:r>
              <a:rPr lang="pl-PL" sz="1200" dirty="0"/>
              <a:t>osiągnięcie w Małopolsce dopuszczalnych poziomów stężeń pyłu PM10 i pyłu PM2,5 oraz poziomu docelowego </a:t>
            </a:r>
            <a:r>
              <a:rPr lang="pl-PL" sz="1200" dirty="0" err="1" smtClean="0"/>
              <a:t>benzo</a:t>
            </a:r>
            <a:r>
              <a:rPr lang="pl-PL" sz="1200" dirty="0" smtClean="0"/>
              <a:t>(a)</a:t>
            </a:r>
            <a:r>
              <a:rPr lang="pl-PL" sz="1200" dirty="0" err="1" smtClean="0"/>
              <a:t>pirenu</a:t>
            </a:r>
            <a:r>
              <a:rPr lang="pl-PL" sz="1200" dirty="0" smtClean="0"/>
              <a:t> i </a:t>
            </a:r>
            <a:r>
              <a:rPr lang="pl-PL" sz="1200" dirty="0"/>
              <a:t>dopuszczalnego dwutlenku azotu do roku 2026.</a:t>
            </a:r>
          </a:p>
        </p:txBody>
      </p:sp>
      <p:sp>
        <p:nvSpPr>
          <p:cNvPr id="30" name="Prostokąt zaokrąglony 29"/>
          <p:cNvSpPr/>
          <p:nvPr/>
        </p:nvSpPr>
        <p:spPr>
          <a:xfrm>
            <a:off x="768305" y="3359333"/>
            <a:ext cx="6035944" cy="76890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887999" y="3442914"/>
            <a:ext cx="6142882" cy="65226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1200" b="1" dirty="0"/>
              <a:t>Zadania samorządów: </a:t>
            </a:r>
            <a:r>
              <a:rPr lang="pl-PL" sz="1200" dirty="0" smtClean="0"/>
              <a:t>wsparcie mieszkańców w wykorzystaniu dostępnych środków finansowych takich jak np</a:t>
            </a:r>
            <a:r>
              <a:rPr lang="pl-PL" sz="1200" dirty="0" smtClean="0"/>
              <a:t>.: program </a:t>
            </a:r>
            <a:r>
              <a:rPr lang="pl-PL" sz="1200" dirty="0"/>
              <a:t>Czyste Powietrze, oraz pełna realizacja uchwał antysmogowych dla Krakowa </a:t>
            </a:r>
            <a:r>
              <a:rPr lang="pl-PL" sz="1200" dirty="0" smtClean="0"/>
              <a:t>i Małopolski.</a:t>
            </a:r>
            <a:endParaRPr lang="pl-PL" sz="1050" dirty="0"/>
          </a:p>
        </p:txBody>
      </p:sp>
    </p:spTree>
    <p:extLst>
      <p:ext uri="{BB962C8B-B14F-4D97-AF65-F5344CB8AC3E}">
        <p14:creationId xmlns:p14="http://schemas.microsoft.com/office/powerpoint/2010/main" val="284058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7064" y="612237"/>
            <a:ext cx="7389546" cy="303329"/>
          </a:xfrm>
        </p:spPr>
        <p:txBody>
          <a:bodyPr>
            <a:normAutofit fontScale="90000"/>
          </a:bodyPr>
          <a:lstStyle/>
          <a:p>
            <a:r>
              <a:rPr lang="pl-PL" dirty="0"/>
              <a:t>Aktualizacja Programu ochrony powietrza 2023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7389" y="1347054"/>
            <a:ext cx="7484585" cy="318421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pl-PL" sz="1400" dirty="0"/>
              <a:t>Zgodnie z ustawą Prawo ochrony środowiska </a:t>
            </a:r>
            <a:r>
              <a:rPr lang="pl-PL" sz="1400" b="1" dirty="0"/>
              <a:t>program aktualizowany jest co 3 lata </a:t>
            </a:r>
            <a:r>
              <a:rPr lang="pl-PL" sz="1400" dirty="0" smtClean="0"/>
              <a:t>w </a:t>
            </a:r>
            <a:r>
              <a:rPr lang="pl-PL" sz="1400" dirty="0"/>
              <a:t>przypadku braku osiągnięcia wymaganych norm jakości </a:t>
            </a:r>
            <a:r>
              <a:rPr lang="pl-PL" sz="1400" dirty="0" smtClean="0"/>
              <a:t>powietrza.</a:t>
            </a:r>
          </a:p>
          <a:p>
            <a:pPr marL="0" indent="0">
              <a:lnSpc>
                <a:spcPct val="100000"/>
              </a:lnSpc>
              <a:buNone/>
            </a:pPr>
            <a:endParaRPr lang="pl-PL" sz="1400" dirty="0"/>
          </a:p>
          <a:p>
            <a:pPr>
              <a:lnSpc>
                <a:spcPct val="100000"/>
              </a:lnSpc>
            </a:pPr>
            <a:r>
              <a:rPr lang="pl-PL" sz="1400" dirty="0" smtClean="0"/>
              <a:t>20 </a:t>
            </a:r>
            <a:r>
              <a:rPr lang="pl-PL" sz="1400" dirty="0"/>
              <a:t>listopada 2023 r. Sejmik Województwa Małopolskiego przyjął aktualizację Programu ochrony powietrza dla województwa małopolskiego, który wszedł w życie 11 grudnia </a:t>
            </a:r>
            <a:r>
              <a:rPr lang="pl-PL" sz="1400" dirty="0" smtClean="0"/>
              <a:t>2023 r</a:t>
            </a:r>
            <a:r>
              <a:rPr lang="pl-PL" sz="1400" dirty="0"/>
              <a:t>. </a:t>
            </a:r>
          </a:p>
          <a:p>
            <a:pPr>
              <a:lnSpc>
                <a:spcPct val="100000"/>
              </a:lnSpc>
            </a:pPr>
            <a:r>
              <a:rPr lang="pl-PL" sz="1400" dirty="0"/>
              <a:t>Treść zaktualizowanego Programu dostępna jest na stronie: </a:t>
            </a:r>
            <a:r>
              <a:rPr lang="pl-PL" sz="1400" dirty="0">
                <a:hlinkClick r:id="rId2"/>
              </a:rPr>
              <a:t>https://powietrze.malopolska.pl/program-ochrony-powietrza</a:t>
            </a:r>
            <a:r>
              <a:rPr lang="pl-PL" sz="1400" dirty="0" smtClean="0">
                <a:hlinkClick r:id="rId2"/>
              </a:rPr>
              <a:t>/</a:t>
            </a:r>
            <a:r>
              <a:rPr lang="pl-PL" sz="1400" dirty="0" smtClean="0"/>
              <a:t>.    </a:t>
            </a:r>
            <a:endParaRPr lang="pl-PL" sz="1400" dirty="0"/>
          </a:p>
          <a:p>
            <a:pPr>
              <a:lnSpc>
                <a:spcPct val="100000"/>
              </a:lnSpc>
            </a:pPr>
            <a:r>
              <a:rPr lang="pl-PL" sz="1400" dirty="0"/>
              <a:t>Generalna strategia z POP z 2020 r. została </a:t>
            </a:r>
            <a:r>
              <a:rPr lang="pl-PL" sz="1400" dirty="0" smtClean="0"/>
              <a:t>utrzymana.</a:t>
            </a:r>
            <a:endParaRPr lang="pl-PL" sz="1400" dirty="0"/>
          </a:p>
        </p:txBody>
      </p:sp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87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7064" y="612237"/>
            <a:ext cx="7389546" cy="303329"/>
          </a:xfrm>
        </p:spPr>
        <p:txBody>
          <a:bodyPr>
            <a:normAutofit fontScale="90000"/>
          </a:bodyPr>
          <a:lstStyle/>
          <a:p>
            <a:r>
              <a:rPr lang="pl-PL" dirty="0"/>
              <a:t>Aktualizacja programów ochrony powietrza 2025-2026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7064" y="1219775"/>
            <a:ext cx="6934970" cy="2664856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pl-PL" sz="1400" dirty="0"/>
          </a:p>
          <a:p>
            <a:pPr>
              <a:lnSpc>
                <a:spcPct val="100000"/>
              </a:lnSpc>
            </a:pP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Zgodnie obecnymi wymaganiami ustawy </a:t>
            </a:r>
            <a:r>
              <a:rPr lang="pl-PL" sz="1400" kern="100" dirty="0" err="1">
                <a:ea typeface="Aptos" panose="020B0004020202020204" pitchFamily="34" charset="0"/>
                <a:cs typeface="Times New Roman" panose="02020603050405020304" pitchFamily="18" charset="0"/>
              </a:rPr>
              <a:t>Poś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 dla stref, w których ocena za 2024 rok wykazała </a:t>
            </a:r>
            <a:r>
              <a:rPr lang="pl-PL" sz="14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przekroczenia poziomów dopuszczalnych lub docelowych 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zanieczyszczeń powietrza, konieczne jest przygotowanie nowych programów ochrony powietrza.</a:t>
            </a:r>
          </a:p>
          <a:p>
            <a:pPr>
              <a:lnSpc>
                <a:spcPct val="100000"/>
              </a:lnSpc>
            </a:pPr>
            <a:r>
              <a:rPr lang="pl-PL" sz="1400" dirty="0" smtClean="0"/>
              <a:t> </a:t>
            </a:r>
            <a:r>
              <a:rPr lang="pl-PL" sz="1400" kern="100" dirty="0" err="1">
                <a:ea typeface="Aptos" panose="020B0004020202020204" pitchFamily="34" charset="0"/>
                <a:cs typeface="Times New Roman" panose="02020603050405020304" pitchFamily="18" charset="0"/>
              </a:rPr>
              <a:t>MKiŚ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 zainicjowało zmianę ustawy </a:t>
            </a:r>
            <a:r>
              <a:rPr lang="pl-PL" sz="1400" kern="100" dirty="0" err="1">
                <a:ea typeface="Aptos" panose="020B0004020202020204" pitchFamily="34" charset="0"/>
                <a:cs typeface="Times New Roman" panose="02020603050405020304" pitchFamily="18" charset="0"/>
              </a:rPr>
              <a:t>Poś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, aby umożliwić </a:t>
            </a:r>
            <a:r>
              <a:rPr lang="pl-PL" sz="14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uproszczoną aktualizację obecnych programów ochrony powietrza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 w terminie do 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30 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listopada 2026 r. (projekt UC112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).</a:t>
            </a:r>
          </a:p>
          <a:p>
            <a:pPr>
              <a:lnSpc>
                <a:spcPct val="100000"/>
              </a:lnSpc>
            </a:pP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Projekt zmiany </a:t>
            </a:r>
            <a:r>
              <a:rPr lang="pl-PL" sz="1400" kern="100" dirty="0" err="1">
                <a:ea typeface="Aptos" panose="020B0004020202020204" pitchFamily="34" charset="0"/>
                <a:cs typeface="Times New Roman" panose="02020603050405020304" pitchFamily="18" charset="0"/>
              </a:rPr>
              <a:t>Poś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 wprowadzi również uprawnienia dla </a:t>
            </a:r>
            <a:r>
              <a:rPr lang="pl-PL" sz="14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osób fizycznych i prawnych, w tym organizacji ekologicznych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 do zaskarżania przyjmowanych programów ochrony powietrza i ich 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aktualizacji.</a:t>
            </a:r>
            <a:endParaRPr lang="pl-PL" sz="1400" dirty="0"/>
          </a:p>
          <a:p>
            <a:pPr>
              <a:lnSpc>
                <a:spcPct val="100000"/>
              </a:lnSpc>
            </a:pPr>
            <a:endParaRPr lang="pl-PL" sz="1400" dirty="0" smtClean="0"/>
          </a:p>
        </p:txBody>
      </p:sp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885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7064" y="612237"/>
            <a:ext cx="7389546" cy="663369"/>
          </a:xfrm>
        </p:spPr>
        <p:txBody>
          <a:bodyPr>
            <a:normAutofit/>
          </a:bodyPr>
          <a:lstStyle/>
          <a:p>
            <a:r>
              <a:rPr lang="pl-PL" sz="1700" dirty="0"/>
              <a:t>Dyrektywa 2024/2881 w sprawie jakości powietrza i czystszego powietrza dla Europy (AAQD)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2546" y="1421226"/>
            <a:ext cx="6934970" cy="2664856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endParaRPr lang="pl-PL" sz="1400" dirty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Nowe, </a:t>
            </a:r>
            <a:r>
              <a:rPr lang="pl-PL" sz="14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znacznie zaostrzone poziomy dopuszczalne zanieczyszczeń 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powietrza oraz wymogi redukcji średniego narażenia </a:t>
            </a:r>
            <a:r>
              <a:rPr lang="pl-PL" sz="1400" dirty="0"/>
              <a:t>do osiągnięcia do 2030 r.</a:t>
            </a:r>
          </a:p>
          <a:p>
            <a:pPr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</a:pPr>
            <a:r>
              <a:rPr lang="pl-PL" sz="1400" dirty="0" smtClean="0"/>
              <a:t> </a:t>
            </a:r>
            <a:r>
              <a:rPr lang="pl-PL" sz="1400" b="1" dirty="0"/>
              <a:t>Rozszerzenie systemu monitoringu </a:t>
            </a:r>
            <a:r>
              <a:rPr lang="pl-PL" sz="1400" dirty="0"/>
              <a:t>i oceny jakości powietrza - pomiar nowych zanieczyszczeń, zwiększenie liczby stacji, większe wymagania dla modelowania.</a:t>
            </a:r>
          </a:p>
          <a:p>
            <a:pPr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</a:pPr>
            <a:r>
              <a:rPr lang="pl-PL" sz="1400" dirty="0"/>
              <a:t>Nowe </a:t>
            </a:r>
            <a:r>
              <a:rPr lang="pl-PL" sz="1400" b="1" dirty="0"/>
              <a:t>plany działania na rzecz jakości powietrza</a:t>
            </a:r>
            <a:r>
              <a:rPr lang="pl-PL" sz="1400" dirty="0"/>
              <a:t>, włączenie zainteresowanych stron w opracowanie planów działania i programów ochrony powietrza.</a:t>
            </a:r>
          </a:p>
          <a:p>
            <a:pPr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</a:pPr>
            <a:r>
              <a:rPr lang="pl-PL" sz="1400" b="1" dirty="0"/>
              <a:t>Zapewnienie dostępu do wymiaru sprawiedliwości </a:t>
            </a:r>
            <a:r>
              <a:rPr lang="pl-PL" sz="1400" dirty="0"/>
              <a:t>i rekompensat za szkody dla zdrowia ludzkiego.</a:t>
            </a:r>
          </a:p>
        </p:txBody>
      </p:sp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042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7064" y="612237"/>
            <a:ext cx="7389546" cy="375337"/>
          </a:xfrm>
        </p:spPr>
        <p:txBody>
          <a:bodyPr>
            <a:normAutofit/>
          </a:bodyPr>
          <a:lstStyle/>
          <a:p>
            <a:r>
              <a:rPr lang="pl-PL" sz="1800" dirty="0" smtClean="0"/>
              <a:t>Plan </a:t>
            </a:r>
            <a:r>
              <a:rPr lang="pl-PL" sz="1800" dirty="0"/>
              <a:t>działania na rzecz jakości powietrza (PDJP)</a:t>
            </a:r>
            <a:endParaRPr lang="pl-PL" sz="1700" dirty="0"/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9491" y="1199601"/>
            <a:ext cx="6934970" cy="343727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pl-PL" sz="1300" dirty="0"/>
          </a:p>
          <a:p>
            <a:pPr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</a:pPr>
            <a:r>
              <a:rPr lang="pl-PL" sz="1300" dirty="0"/>
              <a:t>Podstawą do przygotowania PDJP będą </a:t>
            </a:r>
            <a:r>
              <a:rPr lang="pl-PL" sz="1300" b="1" dirty="0"/>
              <a:t>wyniki oceny jakości powietrza za 2026 r. </a:t>
            </a:r>
          </a:p>
          <a:p>
            <a:pPr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</a:pPr>
            <a:r>
              <a:rPr lang="pl-PL" sz="1300" b="1" dirty="0"/>
              <a:t>PDJP należy przyjąć do 31 grudnia 2028 r.</a:t>
            </a:r>
            <a:r>
              <a:rPr lang="pl-PL" sz="1300" dirty="0"/>
              <a:t>, a ich celem jest osiągnięcie nowych poziomów dopuszczalnych, które zaczną obowiązywać od 2030 roku.</a:t>
            </a:r>
          </a:p>
          <a:p>
            <a:pPr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</a:pPr>
            <a:r>
              <a:rPr lang="pl-PL" sz="1300" dirty="0"/>
              <a:t>PDJP będą stanowić </a:t>
            </a:r>
            <a:r>
              <a:rPr lang="pl-PL" sz="1300" b="1" dirty="0"/>
              <a:t>podstawę do ubiegania się o derogacje</a:t>
            </a:r>
            <a:r>
              <a:rPr lang="pl-PL" sz="1300" dirty="0"/>
              <a:t> dla stref, w których nie będzie możliwe dotrzymanie nowych poziomów PM10, PM2,5, NO2, B(a)P lub C6H6.</a:t>
            </a:r>
          </a:p>
          <a:p>
            <a:pPr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</a:pPr>
            <a:r>
              <a:rPr lang="pl-PL" sz="1300" dirty="0"/>
              <a:t>PDJP/ POP powinny uwzględniać osiągnięcie poziomów dopuszczalnych w ciągu </a:t>
            </a:r>
            <a:r>
              <a:rPr lang="pl-PL" sz="1300" b="1" dirty="0"/>
              <a:t>maksymalnie 4 lat oraz działania o charakterze ciągłym</a:t>
            </a:r>
            <a:r>
              <a:rPr lang="pl-PL" sz="1300" dirty="0"/>
              <a:t>, aby osiągnąć i utrzymać poziomy dopuszczalne.</a:t>
            </a:r>
          </a:p>
        </p:txBody>
      </p:sp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853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Główne zadania gmin i powiatów - POP</a:t>
            </a:r>
          </a:p>
        </p:txBody>
      </p:sp>
      <p:sp>
        <p:nvSpPr>
          <p:cNvPr id="27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539552" y="1203598"/>
            <a:ext cx="7389547" cy="3184210"/>
          </a:xfrm>
          <a:prstGeom prst="rect">
            <a:avLst/>
          </a:prstGeom>
        </p:spPr>
        <p:txBody>
          <a:bodyPr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pl-PL" sz="1700" b="1" dirty="0" smtClean="0">
                <a:solidFill>
                  <a:schemeClr val="accent4">
                    <a:lumMod val="75000"/>
                  </a:schemeClr>
                </a:solidFill>
              </a:rPr>
              <a:t>Finansowanie </a:t>
            </a:r>
            <a:r>
              <a:rPr lang="pl-PL" sz="1700" b="1" dirty="0">
                <a:solidFill>
                  <a:schemeClr val="accent4">
                    <a:lumMod val="75000"/>
                  </a:schemeClr>
                </a:solidFill>
              </a:rPr>
              <a:t>wymiany źródeł ciepła ze środków </a:t>
            </a:r>
            <a:r>
              <a:rPr lang="pl-PL" sz="1700" b="1" dirty="0" smtClean="0">
                <a:solidFill>
                  <a:schemeClr val="accent4">
                    <a:lumMod val="75000"/>
                  </a:schemeClr>
                </a:solidFill>
              </a:rPr>
              <a:t>publicznych</a:t>
            </a:r>
            <a:endParaRPr lang="pl-PL" sz="1400" dirty="0" smtClean="0"/>
          </a:p>
          <a:p>
            <a:pPr algn="just"/>
            <a:r>
              <a:rPr lang="pl-PL" sz="1200" b="1" dirty="0"/>
              <a:t>Przy finansowaniu </a:t>
            </a:r>
            <a:r>
              <a:rPr lang="pl-PL" sz="1200" dirty="0"/>
              <a:t>instalacji grzewczych na paliwa stałe instytucje publiczne zobowiązane są zapewnić finansowanie wyłącznie dla instalacji zasilanych biomasą </a:t>
            </a:r>
            <a:r>
              <a:rPr lang="pl-PL" sz="1200" b="1" dirty="0"/>
              <a:t>o emisji cząstek stałych do 20 mg/m³ </a:t>
            </a:r>
            <a:r>
              <a:rPr lang="pl-PL" sz="1200" dirty="0"/>
              <a:t>(przy 10% O2). Stosowanie </a:t>
            </a:r>
            <a:r>
              <a:rPr lang="pl-PL" sz="1200" b="1" dirty="0"/>
              <a:t>zbiorników buforowych jest obowiązkowe</a:t>
            </a:r>
            <a:r>
              <a:rPr lang="pl-PL" sz="1200" dirty="0"/>
              <a:t> w przypadku kotłów z ręcznym podawaniem paliwa oraz </a:t>
            </a:r>
            <a:r>
              <a:rPr lang="pl-PL" sz="1200" b="1" dirty="0"/>
              <a:t>zalecane w przypadku kotłów z automatycznym podawaniem paliwa</a:t>
            </a:r>
            <a:r>
              <a:rPr lang="pl-PL" sz="1200" dirty="0"/>
              <a:t>. Należy także zapewnić preferencje w postaci wyższego dofinansowania dla OZE</a:t>
            </a:r>
            <a:r>
              <a:rPr lang="pl-PL" sz="1200" dirty="0" smtClean="0"/>
              <a:t>.</a:t>
            </a:r>
          </a:p>
          <a:p>
            <a:pPr marL="0" indent="0" algn="just">
              <a:buNone/>
            </a:pPr>
            <a:r>
              <a:rPr lang="pl-PL" sz="1400" b="1" dirty="0">
                <a:solidFill>
                  <a:schemeClr val="accent4">
                    <a:lumMod val="75000"/>
                  </a:schemeClr>
                </a:solidFill>
              </a:rPr>
              <a:t>Program</a:t>
            </a:r>
            <a:r>
              <a:rPr lang="pl-PL" sz="1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pl-PL" sz="1400" b="1" dirty="0">
                <a:solidFill>
                  <a:schemeClr val="accent4">
                    <a:lumMod val="75000"/>
                  </a:schemeClr>
                </a:solidFill>
              </a:rPr>
              <a:t>Czyste</a:t>
            </a:r>
            <a:r>
              <a:rPr lang="pl-PL" sz="1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pl-PL" sz="1400" b="1" dirty="0" smtClean="0">
                <a:solidFill>
                  <a:schemeClr val="accent4">
                    <a:lumMod val="75000"/>
                  </a:schemeClr>
                </a:solidFill>
              </a:rPr>
              <a:t>powietrze</a:t>
            </a:r>
            <a:endParaRPr lang="pl-PL" sz="1400" dirty="0"/>
          </a:p>
          <a:p>
            <a:pPr algn="just"/>
            <a:r>
              <a:rPr lang="pl-PL" sz="1200" dirty="0"/>
              <a:t>W ramach Programu Czyste Powietrze nie jest możliwe otrzymanie dofinansowania na instalację kotłów na </a:t>
            </a:r>
            <a:r>
              <a:rPr lang="pl-PL" sz="1200" dirty="0" smtClean="0"/>
              <a:t>węgiel.</a:t>
            </a:r>
          </a:p>
          <a:p>
            <a:pPr marL="0" indent="0">
              <a:buNone/>
            </a:pPr>
            <a:endParaRPr lang="pl-PL" sz="14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pl-PL" sz="1400" dirty="0"/>
          </a:p>
        </p:txBody>
      </p:sp>
      <p:sp>
        <p:nvSpPr>
          <p:cNvPr id="28" name="Freeform 5"/>
          <p:cNvSpPr/>
          <p:nvPr/>
        </p:nvSpPr>
        <p:spPr>
          <a:xfrm>
            <a:off x="3226151" y="3434498"/>
            <a:ext cx="1713934" cy="1138062"/>
          </a:xfrm>
          <a:custGeom>
            <a:avLst/>
            <a:gdLst/>
            <a:ahLst/>
            <a:cxnLst/>
            <a:rect l="l" t="t" r="r" b="b"/>
            <a:pathLst>
              <a:path w="3858978" h="2632204">
                <a:moveTo>
                  <a:pt x="0" y="0"/>
                </a:moveTo>
                <a:lnTo>
                  <a:pt x="3858979" y="0"/>
                </a:lnTo>
                <a:lnTo>
                  <a:pt x="3858979" y="2632205"/>
                </a:lnTo>
                <a:lnTo>
                  <a:pt x="0" y="263220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320418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Główne zadania gmin i powiatów - POP</a:t>
            </a:r>
          </a:p>
        </p:txBody>
      </p:sp>
      <p:sp>
        <p:nvSpPr>
          <p:cNvPr id="25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539552" y="1338445"/>
            <a:ext cx="7389547" cy="2344261"/>
          </a:xfrm>
          <a:prstGeom prst="rect">
            <a:avLst/>
          </a:prstGeom>
        </p:spPr>
        <p:txBody>
          <a:bodyPr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pl-PL" sz="1700" b="1" dirty="0">
                <a:solidFill>
                  <a:schemeClr val="accent4">
                    <a:lumMod val="75000"/>
                  </a:schemeClr>
                </a:solidFill>
              </a:rPr>
              <a:t>Promowanie wykorzystania odnawialnych źródeł </a:t>
            </a:r>
            <a:r>
              <a:rPr lang="pl-PL" sz="1700" b="1" dirty="0" smtClean="0">
                <a:solidFill>
                  <a:schemeClr val="accent4">
                    <a:lumMod val="75000"/>
                  </a:schemeClr>
                </a:solidFill>
              </a:rPr>
              <a:t>energii</a:t>
            </a:r>
            <a:endParaRPr lang="pl-PL" sz="1400" dirty="0" smtClean="0"/>
          </a:p>
          <a:p>
            <a:r>
              <a:rPr lang="pl-PL" sz="1200" dirty="0" smtClean="0"/>
              <a:t>Samorządy zobowiązane są zapewnić, że co </a:t>
            </a:r>
            <a:r>
              <a:rPr lang="pl-PL" sz="1200" b="1" dirty="0" smtClean="0"/>
              <a:t>najmniej 50%, </a:t>
            </a:r>
            <a:r>
              <a:rPr lang="pl-PL" sz="1200" dirty="0" smtClean="0"/>
              <a:t>a </a:t>
            </a:r>
            <a:r>
              <a:rPr lang="pl-PL" sz="1200" b="1" dirty="0" smtClean="0"/>
              <a:t>od 1 stycznia 2026 roku 75% </a:t>
            </a:r>
            <a:r>
              <a:rPr lang="pl-PL" sz="1200" dirty="0" smtClean="0"/>
              <a:t>energii elektrycznej zużywanej w ciągu roku będzie pochodziło ze </a:t>
            </a:r>
            <a:r>
              <a:rPr lang="pl-PL" sz="1200" b="1" dirty="0" smtClean="0"/>
              <a:t>źródeł odnawialnych</a:t>
            </a:r>
            <a:r>
              <a:rPr lang="pl-PL" sz="1200" dirty="0" smtClean="0"/>
              <a:t> (przez budynki użyteczności publicznej będące własnością samorządu).</a:t>
            </a:r>
          </a:p>
          <a:p>
            <a:pPr marL="0" indent="0">
              <a:buNone/>
            </a:pPr>
            <a:r>
              <a:rPr lang="pl-PL" sz="1400" b="1" dirty="0" smtClean="0">
                <a:solidFill>
                  <a:schemeClr val="accent4">
                    <a:lumMod val="75000"/>
                  </a:schemeClr>
                </a:solidFill>
              </a:rPr>
              <a:t>Wsparcie </a:t>
            </a:r>
            <a:r>
              <a:rPr lang="pl-PL" sz="1400" b="1" dirty="0">
                <a:solidFill>
                  <a:schemeClr val="accent4">
                    <a:lumMod val="75000"/>
                  </a:schemeClr>
                </a:solidFill>
              </a:rPr>
              <a:t>ze strony </a:t>
            </a:r>
            <a:r>
              <a:rPr lang="pl-PL" sz="1400" b="1" dirty="0" smtClean="0">
                <a:solidFill>
                  <a:schemeClr val="accent4">
                    <a:lumMod val="75000"/>
                  </a:schemeClr>
                </a:solidFill>
              </a:rPr>
              <a:t>Województwa</a:t>
            </a:r>
            <a:endParaRPr lang="pl-PL" sz="1400" dirty="0" smtClean="0"/>
          </a:p>
          <a:p>
            <a:r>
              <a:rPr lang="pl-PL" sz="1200" dirty="0"/>
              <a:t>W</a:t>
            </a:r>
            <a:r>
              <a:rPr lang="pl-PL" sz="1200" dirty="0" smtClean="0"/>
              <a:t>sparcie </a:t>
            </a:r>
            <a:r>
              <a:rPr lang="pl-PL" sz="1200" dirty="0"/>
              <a:t>rozwoju OZE ze środków </a:t>
            </a:r>
            <a:r>
              <a:rPr lang="pl-PL" sz="1200" dirty="0" smtClean="0"/>
              <a:t>FEM,</a:t>
            </a:r>
            <a:endParaRPr lang="pl-PL" sz="1200" dirty="0"/>
          </a:p>
          <a:p>
            <a:r>
              <a:rPr lang="pl-PL" sz="1200" dirty="0"/>
              <a:t>Możliwość realizacji obowiązku poprzez zakup tzw. „zielonej energii</a:t>
            </a:r>
            <a:r>
              <a:rPr lang="pl-PL" sz="1200" dirty="0" smtClean="0"/>
              <a:t>”.</a:t>
            </a:r>
            <a:endParaRPr lang="pl-PL" sz="1200" dirty="0"/>
          </a:p>
          <a:p>
            <a:pPr marL="0" indent="0">
              <a:buNone/>
            </a:pPr>
            <a:endParaRPr lang="pl-PL" sz="14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pl-PL" sz="1400" dirty="0"/>
          </a:p>
        </p:txBody>
      </p:sp>
    </p:spTree>
    <p:extLst>
      <p:ext uri="{BB962C8B-B14F-4D97-AF65-F5344CB8AC3E}">
        <p14:creationId xmlns:p14="http://schemas.microsoft.com/office/powerpoint/2010/main" val="1336809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Główne zadania gmin i powiatów - POP</a:t>
            </a:r>
          </a:p>
        </p:txBody>
      </p:sp>
      <p:sp>
        <p:nvSpPr>
          <p:cNvPr id="2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323528" y="1275606"/>
            <a:ext cx="7560599" cy="2520280"/>
          </a:xfrm>
          <a:prstGeom prst="rect">
            <a:avLst/>
          </a:prstGeom>
        </p:spPr>
        <p:txBody>
          <a:bodyPr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pl-PL" sz="1700" b="1" dirty="0">
                <a:solidFill>
                  <a:schemeClr val="accent4">
                    <a:lumMod val="75000"/>
                  </a:schemeClr>
                </a:solidFill>
              </a:rPr>
              <a:t>Prowadzenie punktu obsługi Programu Czyste </a:t>
            </a:r>
            <a:r>
              <a:rPr lang="pl-PL" sz="1700" b="1" dirty="0" smtClean="0">
                <a:solidFill>
                  <a:schemeClr val="accent4">
                    <a:lumMod val="75000"/>
                  </a:schemeClr>
                </a:solidFill>
              </a:rPr>
              <a:t>Powietrze</a:t>
            </a:r>
            <a:endParaRPr lang="pl-PL" sz="1400" dirty="0" smtClean="0"/>
          </a:p>
          <a:p>
            <a:pPr algn="just"/>
            <a:r>
              <a:rPr lang="pl-PL" sz="1200" dirty="0" smtClean="0"/>
              <a:t>Prowadzenie punktu w </a:t>
            </a:r>
            <a:r>
              <a:rPr lang="pl-PL" sz="1200" dirty="0"/>
              <a:t>oparciu o </a:t>
            </a:r>
            <a:r>
              <a:rPr lang="pl-PL" sz="1200" dirty="0" smtClean="0"/>
              <a:t>porozumienie z </a:t>
            </a:r>
            <a:r>
              <a:rPr lang="pl-PL" sz="1200" dirty="0" err="1"/>
              <a:t>WFOŚiGW</a:t>
            </a:r>
            <a:r>
              <a:rPr lang="pl-PL" sz="1200" dirty="0"/>
              <a:t> w Krakowie. Rekomenduje się prowadzenie lokalnego punktu obsługi mieszkańca w zakresie ochrony powietrza zgodnie z założeniami programu pn. „Fundusze Europejskie dla Małopolski 2021-2027”.</a:t>
            </a:r>
          </a:p>
          <a:p>
            <a:pPr marL="0" indent="0" algn="just">
              <a:buNone/>
            </a:pPr>
            <a:r>
              <a:rPr lang="pl-PL" sz="1400" b="1" dirty="0" smtClean="0">
                <a:solidFill>
                  <a:schemeClr val="accent4">
                    <a:lumMod val="75000"/>
                  </a:schemeClr>
                </a:solidFill>
              </a:rPr>
              <a:t>Wsparcie </a:t>
            </a:r>
            <a:r>
              <a:rPr lang="pl-PL" sz="1400" b="1" dirty="0">
                <a:solidFill>
                  <a:schemeClr val="accent4">
                    <a:lumMod val="75000"/>
                  </a:schemeClr>
                </a:solidFill>
              </a:rPr>
              <a:t>ze strony </a:t>
            </a:r>
            <a:r>
              <a:rPr lang="pl-PL" sz="1400" b="1" dirty="0" smtClean="0">
                <a:solidFill>
                  <a:schemeClr val="accent4">
                    <a:lumMod val="75000"/>
                  </a:schemeClr>
                </a:solidFill>
              </a:rPr>
              <a:t>Województwa</a:t>
            </a:r>
            <a:endParaRPr lang="pl-PL" sz="1400" dirty="0" smtClean="0"/>
          </a:p>
          <a:p>
            <a:pPr algn="just"/>
            <a:r>
              <a:rPr lang="pl-PL" sz="1200" dirty="0" smtClean="0"/>
              <a:t>Realizacja </a:t>
            </a:r>
            <a:r>
              <a:rPr lang="pl-PL" sz="1200" dirty="0"/>
              <a:t>p</a:t>
            </a:r>
            <a:r>
              <a:rPr lang="pl-PL" sz="1200" dirty="0" smtClean="0"/>
              <a:t>rojektu „Wsparcie </a:t>
            </a:r>
            <a:r>
              <a:rPr lang="pl-PL" sz="1200" dirty="0"/>
              <a:t>transformacji energetycznej gmin województwa </a:t>
            </a:r>
            <a:r>
              <a:rPr lang="pl-PL" sz="1200" dirty="0" smtClean="0"/>
              <a:t>małopolskiego”, </a:t>
            </a:r>
            <a:r>
              <a:rPr lang="pl-PL" sz="1200" dirty="0"/>
              <a:t>w tym szkolenia i wsparcie merytoryczne dla </a:t>
            </a:r>
            <a:r>
              <a:rPr lang="pl-PL" sz="1200" dirty="0" smtClean="0"/>
              <a:t>gmin,</a:t>
            </a:r>
            <a:endParaRPr lang="pl-PL" sz="1200" dirty="0"/>
          </a:p>
          <a:p>
            <a:pPr algn="just"/>
            <a:r>
              <a:rPr lang="pl-PL" sz="1200" b="1" dirty="0" smtClean="0"/>
              <a:t>Współfinansowanie stanowiska </a:t>
            </a:r>
            <a:r>
              <a:rPr lang="pl-PL" sz="1200" b="1" dirty="0" err="1" smtClean="0"/>
              <a:t>Ekodoradcy</a:t>
            </a:r>
            <a:r>
              <a:rPr lang="pl-PL" sz="1200" b="1" dirty="0" smtClean="0"/>
              <a:t> z FEM 2021-2027</a:t>
            </a:r>
            <a:r>
              <a:rPr lang="pl-PL" sz="1200" dirty="0" smtClean="0"/>
              <a:t> (w </a:t>
            </a:r>
            <a:r>
              <a:rPr lang="pl-PL" sz="1200" dirty="0"/>
              <a:t>pierwszym naborze 109 gmin podpisało umowy, </a:t>
            </a:r>
            <a:r>
              <a:rPr lang="pl-PL" sz="1200" dirty="0" smtClean="0"/>
              <a:t>w </a:t>
            </a:r>
            <a:r>
              <a:rPr lang="pl-PL" sz="1200" dirty="0"/>
              <a:t>drugim naborze wnioski złożyło 16 </a:t>
            </a:r>
            <a:r>
              <a:rPr lang="pl-PL" sz="1200" dirty="0" smtClean="0"/>
              <a:t>gmin).</a:t>
            </a:r>
          </a:p>
          <a:p>
            <a:pPr marL="0" indent="0">
              <a:buNone/>
            </a:pPr>
            <a:endParaRPr lang="pl-PL" sz="1400" dirty="0" smtClean="0"/>
          </a:p>
          <a:p>
            <a:pPr marL="0" indent="0">
              <a:buNone/>
            </a:pPr>
            <a:endParaRPr lang="pl-PL" sz="14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pl-PL" sz="1400" dirty="0"/>
          </a:p>
        </p:txBody>
      </p:sp>
    </p:spTree>
    <p:extLst>
      <p:ext uri="{BB962C8B-B14F-4D97-AF65-F5344CB8AC3E}">
        <p14:creationId xmlns:p14="http://schemas.microsoft.com/office/powerpoint/2010/main" val="76182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1800" dirty="0">
                <a:solidFill>
                  <a:schemeClr val="accent4">
                    <a:lumMod val="75000"/>
                  </a:schemeClr>
                </a:solidFill>
              </a:rPr>
              <a:t>Zadania informacyjne gmin - POP</a:t>
            </a:r>
            <a:endParaRPr lang="pl-PL" dirty="0"/>
          </a:p>
        </p:txBody>
      </p:sp>
      <p:sp>
        <p:nvSpPr>
          <p:cNvPr id="25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290770" y="1131590"/>
            <a:ext cx="5904415" cy="3472242"/>
          </a:xfrm>
          <a:prstGeom prst="rect">
            <a:avLst/>
          </a:prstGeom>
        </p:spPr>
        <p:txBody>
          <a:bodyPr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l-PL" sz="1600" b="1" dirty="0">
                <a:solidFill>
                  <a:schemeClr val="accent4">
                    <a:lumMod val="75000"/>
                  </a:schemeClr>
                </a:solidFill>
              </a:rPr>
              <a:t>Prowadzenie </a:t>
            </a:r>
            <a:r>
              <a:rPr lang="pl-PL" sz="1600" b="1" dirty="0" smtClean="0">
                <a:solidFill>
                  <a:schemeClr val="accent4">
                    <a:lumMod val="75000"/>
                  </a:schemeClr>
                </a:solidFill>
              </a:rPr>
              <a:t>akcji informacyjnych</a:t>
            </a:r>
            <a:endParaRPr lang="pl-PL" sz="1600" dirty="0" smtClean="0"/>
          </a:p>
          <a:p>
            <a:pPr algn="just"/>
            <a:r>
              <a:rPr lang="pl-PL" sz="1200" dirty="0" smtClean="0"/>
              <a:t>Prowadzenie </a:t>
            </a:r>
            <a:r>
              <a:rPr lang="pl-PL" sz="1200" dirty="0"/>
              <a:t>akcji informacyjnych z dotarciem </a:t>
            </a:r>
            <a:r>
              <a:rPr lang="pl-PL" sz="1200" b="1" dirty="0"/>
              <a:t>do każdego punktu adresowego </a:t>
            </a:r>
            <a:r>
              <a:rPr lang="pl-PL" sz="1200" dirty="0"/>
              <a:t>(2 razy w roku do mieszkańców, 1 </a:t>
            </a:r>
            <a:r>
              <a:rPr lang="pl-PL" sz="1200" dirty="0" smtClean="0"/>
              <a:t>raz </a:t>
            </a:r>
            <a:r>
              <a:rPr lang="pl-PL" sz="1200" dirty="0" smtClean="0"/>
              <a:t>w</a:t>
            </a:r>
            <a:r>
              <a:rPr lang="pl-PL" sz="1200" dirty="0" smtClean="0">
                <a:solidFill>
                  <a:srgbClr val="FF0000"/>
                </a:solidFill>
              </a:rPr>
              <a:t> </a:t>
            </a:r>
            <a:r>
              <a:rPr lang="pl-PL" sz="1200" dirty="0" smtClean="0"/>
              <a:t>roku </a:t>
            </a:r>
            <a:r>
              <a:rPr lang="pl-PL" sz="1200" dirty="0"/>
              <a:t>do przedsiębiorców</a:t>
            </a:r>
            <a:r>
              <a:rPr lang="pl-PL" sz="1200" dirty="0" smtClean="0"/>
              <a:t>).</a:t>
            </a:r>
          </a:p>
          <a:p>
            <a:pPr algn="just"/>
            <a:r>
              <a:rPr lang="pl-PL" sz="1200" dirty="0"/>
              <a:t>Prowadzenie innych akcji </a:t>
            </a:r>
            <a:r>
              <a:rPr lang="pl-PL" sz="1200" dirty="0" err="1"/>
              <a:t>informacyjnych-edukacyjnych</a:t>
            </a:r>
            <a:r>
              <a:rPr lang="pl-PL" sz="1200" dirty="0"/>
              <a:t> (co najmniej 1 raz do roku</a:t>
            </a:r>
            <a:r>
              <a:rPr lang="pl-PL" sz="1200" dirty="0" smtClean="0"/>
              <a:t>).</a:t>
            </a:r>
          </a:p>
          <a:p>
            <a:pPr algn="just"/>
            <a:r>
              <a:rPr lang="pl-PL" sz="1200" dirty="0"/>
              <a:t>Na oficjalnej stronie internetowej (w widocznym miejscu) należy zamieścić informacje o jakości powietrza, </a:t>
            </a:r>
            <a:r>
              <a:rPr lang="pl-PL" sz="1200" dirty="0" err="1"/>
              <a:t>Ekointerwencji</a:t>
            </a:r>
            <a:r>
              <a:rPr lang="pl-PL" sz="1200" dirty="0"/>
              <a:t> i Programie Czyste </a:t>
            </a:r>
            <a:r>
              <a:rPr lang="pl-PL" sz="1200" dirty="0" smtClean="0"/>
              <a:t>Powietrze.</a:t>
            </a:r>
          </a:p>
          <a:p>
            <a:pPr marL="0" indent="0" algn="just">
              <a:buNone/>
            </a:pPr>
            <a:r>
              <a:rPr lang="pl-PL" sz="1200" b="1" dirty="0" smtClean="0">
                <a:solidFill>
                  <a:schemeClr val="accent4">
                    <a:lumMod val="75000"/>
                  </a:schemeClr>
                </a:solidFill>
              </a:rPr>
              <a:t>Wsparcie </a:t>
            </a:r>
            <a:r>
              <a:rPr lang="pl-PL" sz="1200" b="1" dirty="0">
                <a:solidFill>
                  <a:schemeClr val="accent4">
                    <a:lumMod val="75000"/>
                  </a:schemeClr>
                </a:solidFill>
              </a:rPr>
              <a:t>ze strony </a:t>
            </a:r>
            <a:r>
              <a:rPr lang="pl-PL" sz="1200" b="1" dirty="0" smtClean="0">
                <a:solidFill>
                  <a:schemeClr val="accent4">
                    <a:lumMod val="75000"/>
                  </a:schemeClr>
                </a:solidFill>
              </a:rPr>
              <a:t>Województwa</a:t>
            </a:r>
            <a:endParaRPr lang="pl-PL" sz="1200" dirty="0" smtClean="0">
              <a:solidFill>
                <a:srgbClr val="FF0000"/>
              </a:solidFill>
            </a:endParaRPr>
          </a:p>
          <a:p>
            <a:pPr algn="just"/>
            <a:r>
              <a:rPr lang="pl-PL" sz="1100" dirty="0" smtClean="0"/>
              <a:t>Udostępnienie widżetów do wstawienia na strony internetowe, wzory </a:t>
            </a:r>
            <a:r>
              <a:rPr lang="pl-PL" sz="1100" dirty="0"/>
              <a:t>materiałów informacyjnych do wykorzystania przez gminy dostępne na stronie internetowej </a:t>
            </a:r>
            <a:r>
              <a:rPr lang="pl-PL" sz="1100" dirty="0" smtClean="0"/>
              <a:t>(</a:t>
            </a:r>
            <a:r>
              <a:rPr lang="pl-PL" sz="1100" dirty="0" smtClean="0">
                <a:hlinkClick r:id="rId5"/>
              </a:rPr>
              <a:t>https</a:t>
            </a:r>
            <a:r>
              <a:rPr lang="pl-PL" sz="1100" dirty="0">
                <a:hlinkClick r:id="rId5"/>
              </a:rPr>
              <a:t>://</a:t>
            </a:r>
            <a:r>
              <a:rPr lang="pl-PL" sz="1100" dirty="0" smtClean="0">
                <a:hlinkClick r:id="rId5"/>
              </a:rPr>
              <a:t>powietrze.malopolska.pl</a:t>
            </a:r>
            <a:r>
              <a:rPr lang="pl-PL" sz="1100" dirty="0" smtClean="0"/>
              <a:t>) </a:t>
            </a:r>
            <a:r>
              <a:rPr lang="pl-PL" sz="1100" dirty="0" smtClean="0">
                <a:sym typeface="Wingdings" panose="05000000000000000000" pitchFamily="2" charset="2"/>
              </a:rPr>
              <a:t> </a:t>
            </a:r>
            <a:r>
              <a:rPr lang="pl-PL" sz="1100" dirty="0"/>
              <a:t>w ramach </a:t>
            </a:r>
            <a:r>
              <a:rPr lang="pl-PL" sz="1100" b="1" dirty="0"/>
              <a:t>programu FEM </a:t>
            </a:r>
            <a:r>
              <a:rPr lang="pl-PL" sz="1100" b="1" dirty="0" smtClean="0"/>
              <a:t>planowane powstanie strony internetowej, </a:t>
            </a:r>
            <a:r>
              <a:rPr lang="pl-PL" sz="1100" b="1" dirty="0"/>
              <a:t>na której również </a:t>
            </a:r>
            <a:r>
              <a:rPr lang="pl-PL" sz="1100" b="1" dirty="0" smtClean="0"/>
              <a:t>zostaną udostępnione materiały do pobrania.</a:t>
            </a:r>
            <a:endParaRPr lang="pl-PL" sz="1100" b="1" dirty="0"/>
          </a:p>
        </p:txBody>
      </p:sp>
      <p:pic>
        <p:nvPicPr>
          <p:cNvPr id="27" name="Obraz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17794" y="698744"/>
            <a:ext cx="2805053" cy="20463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82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2000" dirty="0">
                <a:solidFill>
                  <a:schemeClr val="accent4">
                    <a:lumMod val="75000"/>
                  </a:schemeClr>
                </a:solidFill>
              </a:rPr>
              <a:t>Zadania informacyjne gmin - POP</a:t>
            </a:r>
            <a:endParaRPr lang="pl-PL" dirty="0"/>
          </a:p>
        </p:txBody>
      </p:sp>
      <p:sp>
        <p:nvSpPr>
          <p:cNvPr id="25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611682" y="1076874"/>
            <a:ext cx="5976423" cy="3472242"/>
          </a:xfrm>
          <a:prstGeom prst="rect">
            <a:avLst/>
          </a:prstGeom>
        </p:spPr>
        <p:txBody>
          <a:bodyPr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l-PL" sz="1600" b="1" dirty="0">
                <a:solidFill>
                  <a:schemeClr val="accent4">
                    <a:lumMod val="75000"/>
                  </a:schemeClr>
                </a:solidFill>
              </a:rPr>
              <a:t>Przeciwdziałanie ubóstwu energetycznemu</a:t>
            </a:r>
          </a:p>
          <a:p>
            <a:pPr algn="just">
              <a:lnSpc>
                <a:spcPct val="100000"/>
              </a:lnSpc>
            </a:pPr>
            <a:r>
              <a:rPr lang="pl-PL" sz="1100" dirty="0"/>
              <a:t>Rekomendowane jest uruchomienie programu osłonowego w postaci dopłat do wyższych kosztów ogrzewania.</a:t>
            </a:r>
          </a:p>
          <a:p>
            <a:pPr algn="just">
              <a:lnSpc>
                <a:spcPct val="100000"/>
              </a:lnSpc>
            </a:pPr>
            <a:r>
              <a:rPr lang="pl-PL" sz="1100" dirty="0"/>
              <a:t>Rekomendowana jest realizacja dedykowanych programów wsparcia poprzez dofinansowanie wymiany kotłów i termomodernizacji (np. Program </a:t>
            </a:r>
            <a:r>
              <a:rPr lang="pl-PL" sz="1100" dirty="0" err="1"/>
              <a:t>StopSmog</a:t>
            </a:r>
            <a:r>
              <a:rPr lang="pl-PL" sz="1100" dirty="0"/>
              <a:t>, operatorzy w Programie Czyste Powietrze).</a:t>
            </a:r>
          </a:p>
          <a:p>
            <a:pPr algn="just">
              <a:lnSpc>
                <a:spcPct val="100000"/>
              </a:lnSpc>
            </a:pPr>
            <a:r>
              <a:rPr lang="pl-PL" sz="1100" dirty="0"/>
              <a:t>Rekomenduje się, aby gminy zidentyfikowały potrzeby inwestycyjne w zakresie wymiany źródeł ciepła i termomodernizacji w budynkach, które zamieszkują ww. osoby. </a:t>
            </a:r>
            <a:r>
              <a:rPr lang="pl-PL" sz="1100" dirty="0" smtClean="0"/>
              <a:t>Rekomendowane </a:t>
            </a:r>
            <a:r>
              <a:rPr lang="pl-PL" sz="1100" dirty="0"/>
              <a:t>wykonanie tej analizy potrzeb do końca 2024 </a:t>
            </a:r>
            <a:r>
              <a:rPr lang="pl-PL" sz="1100" dirty="0" smtClean="0"/>
              <a:t>roku.</a:t>
            </a:r>
            <a:endParaRPr lang="pl-PL" sz="1100" dirty="0"/>
          </a:p>
          <a:p>
            <a:pPr marL="0" indent="0" algn="just">
              <a:lnSpc>
                <a:spcPct val="100000"/>
              </a:lnSpc>
              <a:buNone/>
            </a:pPr>
            <a:r>
              <a:rPr lang="pl-PL" sz="1100" b="1" dirty="0" smtClean="0">
                <a:solidFill>
                  <a:schemeClr val="accent4">
                    <a:lumMod val="75000"/>
                  </a:schemeClr>
                </a:solidFill>
              </a:rPr>
              <a:t>Wsparcie </a:t>
            </a:r>
            <a:r>
              <a:rPr lang="pl-PL" sz="1100" b="1" dirty="0">
                <a:solidFill>
                  <a:schemeClr val="accent4">
                    <a:lumMod val="75000"/>
                  </a:schemeClr>
                </a:solidFill>
              </a:rPr>
              <a:t>ze strony </a:t>
            </a:r>
            <a:r>
              <a:rPr lang="pl-PL" sz="1100" b="1" dirty="0" smtClean="0">
                <a:solidFill>
                  <a:schemeClr val="accent4">
                    <a:lumMod val="75000"/>
                  </a:schemeClr>
                </a:solidFill>
              </a:rPr>
              <a:t>Województwa</a:t>
            </a:r>
            <a:endParaRPr lang="pl-PL" sz="1100" dirty="0" smtClean="0"/>
          </a:p>
          <a:p>
            <a:pPr algn="just">
              <a:lnSpc>
                <a:spcPct val="100000"/>
              </a:lnSpc>
            </a:pPr>
            <a:r>
              <a:rPr lang="pl-PL" sz="1100" dirty="0"/>
              <a:t>Opracowanie wytycznych do przeprowadzenia analizy wspólnie z Krajową Agencją Poszanowania </a:t>
            </a:r>
            <a:r>
              <a:rPr lang="pl-PL" sz="1100" dirty="0" smtClean="0"/>
              <a:t>Energii,</a:t>
            </a:r>
            <a:endParaRPr lang="pl-PL" sz="1100" dirty="0"/>
          </a:p>
          <a:p>
            <a:pPr algn="just">
              <a:lnSpc>
                <a:spcPct val="100000"/>
              </a:lnSpc>
            </a:pPr>
            <a:r>
              <a:rPr lang="pl-PL" sz="1100" dirty="0"/>
              <a:t>Operatorzy w Programie Czyste Powietrze </a:t>
            </a:r>
            <a:r>
              <a:rPr lang="pl-PL" sz="1100" dirty="0" smtClean="0"/>
              <a:t>– obecnie zgłosiło się </a:t>
            </a:r>
            <a:r>
              <a:rPr lang="pl-PL" sz="1100" dirty="0"/>
              <a:t>117 małopolskich </a:t>
            </a:r>
            <a:r>
              <a:rPr lang="pl-PL" sz="1100" dirty="0" smtClean="0"/>
              <a:t>gmin (95 działa już w roli Operatora).</a:t>
            </a:r>
            <a:endParaRPr lang="pl-PL" sz="1100" dirty="0"/>
          </a:p>
        </p:txBody>
      </p:sp>
      <p:pic>
        <p:nvPicPr>
          <p:cNvPr id="27" name="Obraz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8105" y="730736"/>
            <a:ext cx="2427279" cy="136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26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2000" dirty="0">
                <a:solidFill>
                  <a:schemeClr val="accent4">
                    <a:lumMod val="75000"/>
                  </a:schemeClr>
                </a:solidFill>
              </a:rPr>
              <a:t>Zadania informacyjne gmin - POP</a:t>
            </a:r>
            <a:endParaRPr lang="pl-PL" dirty="0"/>
          </a:p>
        </p:txBody>
      </p:sp>
      <p:sp>
        <p:nvSpPr>
          <p:cNvPr id="2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646103" y="1151489"/>
            <a:ext cx="5904415" cy="3472242"/>
          </a:xfrm>
          <a:prstGeom prst="rect">
            <a:avLst/>
          </a:prstGeom>
        </p:spPr>
        <p:txBody>
          <a:bodyPr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l-PL" sz="1600" b="1" dirty="0">
                <a:solidFill>
                  <a:schemeClr val="accent4">
                    <a:lumMod val="75000"/>
                  </a:schemeClr>
                </a:solidFill>
              </a:rPr>
              <a:t>Planowanie </a:t>
            </a:r>
            <a:r>
              <a:rPr lang="pl-PL" sz="1600" b="1" dirty="0" smtClean="0">
                <a:solidFill>
                  <a:schemeClr val="accent4">
                    <a:lumMod val="75000"/>
                  </a:schemeClr>
                </a:solidFill>
              </a:rPr>
              <a:t>przestrzenne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pl-PL" sz="1100" dirty="0" smtClean="0"/>
              <a:t>W </a:t>
            </a:r>
            <a:r>
              <a:rPr lang="pl-PL" sz="1100" dirty="0"/>
              <a:t>ramach działań związanych z planowaniem przestrzennym gminy należy</a:t>
            </a:r>
            <a:r>
              <a:rPr lang="pl-PL" sz="1100" dirty="0" smtClean="0"/>
              <a:t>:</a:t>
            </a:r>
          </a:p>
          <a:p>
            <a:pPr algn="just">
              <a:lnSpc>
                <a:spcPct val="100000"/>
              </a:lnSpc>
            </a:pPr>
            <a:r>
              <a:rPr lang="pl-PL" sz="1100" dirty="0"/>
              <a:t>zidentyfikować i wyznaczyć obszary, które mogą być przeznaczone pod urządzenia wytwarzające energię z OZE o mocy przekraczającej 100 </a:t>
            </a:r>
            <a:r>
              <a:rPr lang="pl-PL" sz="1100" dirty="0" err="1"/>
              <a:t>kW.</a:t>
            </a:r>
            <a:r>
              <a:rPr lang="pl-PL" sz="1100" dirty="0"/>
              <a:t> W przypadku, gdy brak jest obszarów spełniających ww. warunki, należy również wykazać ten fakt w studium,</a:t>
            </a:r>
          </a:p>
          <a:p>
            <a:pPr algn="just">
              <a:lnSpc>
                <a:spcPct val="100000"/>
              </a:lnSpc>
            </a:pPr>
            <a:r>
              <a:rPr lang="pl-PL" sz="1100" dirty="0"/>
              <a:t>dla obszarów miast: przewidzieć zwiększenie powierzchni zieleni w powierzchni ogółem o 3% do 2025 roku, o 6% do 2030 roku i o 10% do 2040 roku (zapis wynika KPOP),</a:t>
            </a:r>
          </a:p>
          <a:p>
            <a:pPr algn="just">
              <a:lnSpc>
                <a:spcPct val="100000"/>
              </a:lnSpc>
            </a:pPr>
            <a:r>
              <a:rPr lang="pl-PL" sz="1100" dirty="0"/>
              <a:t>dla obszarów miast: określić warunki optymalnego przewietrzania miasta (zapis wynika z KPOP).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pl-PL" sz="1100" b="1" dirty="0" smtClean="0">
                <a:solidFill>
                  <a:schemeClr val="accent4">
                    <a:lumMod val="75000"/>
                  </a:schemeClr>
                </a:solidFill>
              </a:rPr>
              <a:t>Wsparcie </a:t>
            </a:r>
            <a:r>
              <a:rPr lang="pl-PL" sz="1100" b="1" dirty="0">
                <a:solidFill>
                  <a:schemeClr val="accent4">
                    <a:lumMod val="75000"/>
                  </a:schemeClr>
                </a:solidFill>
              </a:rPr>
              <a:t>ze strony </a:t>
            </a:r>
            <a:r>
              <a:rPr lang="pl-PL" sz="1100" b="1" dirty="0" smtClean="0">
                <a:solidFill>
                  <a:schemeClr val="accent4">
                    <a:lumMod val="75000"/>
                  </a:schemeClr>
                </a:solidFill>
              </a:rPr>
              <a:t>Województwa</a:t>
            </a:r>
            <a:endParaRPr lang="pl-PL" sz="1100" dirty="0" smtClean="0"/>
          </a:p>
          <a:p>
            <a:pPr algn="just">
              <a:lnSpc>
                <a:spcPct val="100000"/>
              </a:lnSpc>
            </a:pPr>
            <a:r>
              <a:rPr lang="pl-PL" sz="1100" dirty="0"/>
              <a:t>Powstaje mapa potencjału </a:t>
            </a:r>
            <a:r>
              <a:rPr lang="pl-PL" sz="1100" dirty="0" err="1" smtClean="0"/>
              <a:t>oze</a:t>
            </a:r>
            <a:r>
              <a:rPr lang="pl-PL" sz="1100" dirty="0" smtClean="0"/>
              <a:t> </a:t>
            </a:r>
            <a:r>
              <a:rPr lang="pl-PL" sz="1100" dirty="0" smtClean="0">
                <a:hlinkClick r:id="rId5"/>
              </a:rPr>
              <a:t>https</a:t>
            </a:r>
            <a:r>
              <a:rPr lang="pl-PL" sz="1100" dirty="0">
                <a:hlinkClick r:id="rId5"/>
              </a:rPr>
              <a:t>://klimat.ekomalopolska.pl/potencjal-oze</a:t>
            </a:r>
            <a:r>
              <a:rPr lang="pl-PL" sz="1100" dirty="0" smtClean="0">
                <a:hlinkClick r:id="rId5"/>
              </a:rPr>
              <a:t>/</a:t>
            </a:r>
            <a:r>
              <a:rPr lang="pl-PL" sz="1100" dirty="0" smtClean="0"/>
              <a:t>.  </a:t>
            </a:r>
            <a:endParaRPr lang="pl-PL" sz="1100" dirty="0"/>
          </a:p>
        </p:txBody>
      </p:sp>
      <p:pic>
        <p:nvPicPr>
          <p:cNvPr id="28" name="Obraz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2242" y="341730"/>
            <a:ext cx="2380479" cy="14865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4260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2000" dirty="0">
                <a:solidFill>
                  <a:schemeClr val="accent4">
                    <a:lumMod val="75000"/>
                  </a:schemeClr>
                </a:solidFill>
              </a:rPr>
              <a:t>Główne zadania gmin - POP</a:t>
            </a:r>
            <a:endParaRPr lang="pl-PL" dirty="0"/>
          </a:p>
        </p:txBody>
      </p:sp>
      <p:sp>
        <p:nvSpPr>
          <p:cNvPr id="25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611560" y="1131590"/>
            <a:ext cx="7488832" cy="2727826"/>
          </a:xfrm>
          <a:prstGeom prst="rect">
            <a:avLst/>
          </a:prstGeom>
        </p:spPr>
        <p:txBody>
          <a:bodyPr>
            <a:no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1600" b="1" dirty="0">
                <a:solidFill>
                  <a:schemeClr val="accent4">
                    <a:lumMod val="75000"/>
                  </a:schemeClr>
                </a:solidFill>
              </a:rPr>
              <a:t>Inwentaryzacja źródeł ciepła w budynkach mieszkalnych, budynkach niemieszkalnych i budynkach użyteczności publicznej na terenie gminy</a:t>
            </a:r>
            <a:endParaRPr lang="pl-PL" sz="1600" b="1" dirty="0" smtClean="0"/>
          </a:p>
          <a:p>
            <a:r>
              <a:rPr lang="pl-PL" sz="1200" dirty="0" smtClean="0"/>
              <a:t>Inwentaryzacja </a:t>
            </a:r>
            <a:r>
              <a:rPr lang="pl-PL" sz="1200" dirty="0"/>
              <a:t>powinna być </a:t>
            </a:r>
            <a:r>
              <a:rPr lang="pl-PL" sz="1200" dirty="0" smtClean="0"/>
              <a:t>prowadzona </a:t>
            </a:r>
            <a:r>
              <a:rPr lang="pl-PL" sz="1200" dirty="0"/>
              <a:t>w CEEB w oparciu o Ustawę o wspieraniu termomodernizacji </a:t>
            </a:r>
            <a:r>
              <a:rPr lang="pl-PL" sz="1200" dirty="0" smtClean="0"/>
              <a:t>i remontów </a:t>
            </a:r>
            <a:r>
              <a:rPr lang="pl-PL" sz="1200" dirty="0"/>
              <a:t>oraz o centralnej ewidencji emisyjności </a:t>
            </a:r>
            <a:r>
              <a:rPr lang="pl-PL" sz="1200" dirty="0" smtClean="0"/>
              <a:t>budynków.</a:t>
            </a:r>
            <a:endParaRPr lang="pl-PL" sz="1200" dirty="0"/>
          </a:p>
          <a:p>
            <a:pPr marL="0" indent="0">
              <a:buNone/>
            </a:pPr>
            <a:r>
              <a:rPr lang="pl-PL" sz="1200" b="1" dirty="0" smtClean="0">
                <a:solidFill>
                  <a:schemeClr val="accent4">
                    <a:lumMod val="75000"/>
                  </a:schemeClr>
                </a:solidFill>
              </a:rPr>
              <a:t>Wsparcie </a:t>
            </a:r>
            <a:r>
              <a:rPr lang="pl-PL" sz="1200" b="1" dirty="0">
                <a:solidFill>
                  <a:schemeClr val="accent4">
                    <a:lumMod val="75000"/>
                  </a:schemeClr>
                </a:solidFill>
              </a:rPr>
              <a:t>ze strony </a:t>
            </a:r>
            <a:r>
              <a:rPr lang="pl-PL" sz="1200" b="1" dirty="0" smtClean="0">
                <a:solidFill>
                  <a:schemeClr val="accent4">
                    <a:lumMod val="75000"/>
                  </a:schemeClr>
                </a:solidFill>
              </a:rPr>
              <a:t>Województwa</a:t>
            </a:r>
            <a:endParaRPr lang="pl-PL" sz="1200" dirty="0" smtClean="0"/>
          </a:p>
          <a:p>
            <a:r>
              <a:rPr lang="pl-PL" sz="1200" dirty="0"/>
              <a:t>Współpraca z GUNB przy przygotowaniu Centralnej Ewidencji Emisyjności Budynków </a:t>
            </a:r>
            <a:r>
              <a:rPr lang="pl-PL" sz="1200" dirty="0" smtClean="0"/>
              <a:t>- Administrator Wojewódzki,</a:t>
            </a:r>
            <a:endParaRPr lang="pl-PL" sz="1200" dirty="0"/>
          </a:p>
          <a:p>
            <a:r>
              <a:rPr lang="pl-PL" sz="1200" dirty="0" smtClean="0"/>
              <a:t>Szkolenia </a:t>
            </a:r>
            <a:r>
              <a:rPr lang="pl-PL" sz="1200" dirty="0"/>
              <a:t>dla osób upoważnionych do wprowadzania danych do </a:t>
            </a:r>
            <a:r>
              <a:rPr lang="pl-PL" sz="1200" dirty="0" smtClean="0"/>
              <a:t>CEEB: </a:t>
            </a:r>
          </a:p>
          <a:p>
            <a:pPr marL="0" indent="0">
              <a:buNone/>
            </a:pPr>
            <a:r>
              <a:rPr lang="pl-PL" sz="1200" dirty="0" smtClean="0"/>
              <a:t>I </a:t>
            </a:r>
            <a:r>
              <a:rPr lang="pl-PL" sz="1200" dirty="0"/>
              <a:t>warsztaty – 02.12.2025 r</a:t>
            </a:r>
            <a:r>
              <a:rPr lang="pl-PL" sz="1200" dirty="0" smtClean="0"/>
              <a:t>., II </a:t>
            </a:r>
            <a:r>
              <a:rPr lang="pl-PL" sz="1200" dirty="0"/>
              <a:t>warsztaty – 03.12.2025 r</a:t>
            </a:r>
            <a:r>
              <a:rPr lang="pl-PL" sz="1200" dirty="0" smtClean="0"/>
              <a:t>., III </a:t>
            </a:r>
            <a:r>
              <a:rPr lang="pl-PL" sz="1200" dirty="0"/>
              <a:t>warsztaty – 04.12.2025 r</a:t>
            </a:r>
            <a:r>
              <a:rPr lang="pl-PL" sz="1200" dirty="0" smtClean="0"/>
              <a:t>., IV </a:t>
            </a:r>
            <a:r>
              <a:rPr lang="pl-PL" sz="1200" dirty="0"/>
              <a:t>warsztaty – 13.01.2026 r</a:t>
            </a:r>
            <a:r>
              <a:rPr lang="pl-PL" sz="1200" dirty="0" smtClean="0"/>
              <a:t>., V warsztaty </a:t>
            </a:r>
            <a:r>
              <a:rPr lang="pl-PL" sz="1200" dirty="0"/>
              <a:t>– 14.01.2026 r</a:t>
            </a:r>
            <a:r>
              <a:rPr lang="pl-PL" sz="1200" dirty="0" smtClean="0"/>
              <a:t>., VI </a:t>
            </a:r>
            <a:r>
              <a:rPr lang="pl-PL" sz="1200" dirty="0"/>
              <a:t>warsztaty – 15.01.2026 r</a:t>
            </a:r>
            <a:r>
              <a:rPr lang="pl-PL" sz="1200" dirty="0" smtClean="0"/>
              <a:t>., VII </a:t>
            </a:r>
            <a:r>
              <a:rPr lang="pl-PL" sz="1200" dirty="0"/>
              <a:t>warsztaty – 03.02.2026 </a:t>
            </a:r>
            <a:r>
              <a:rPr lang="pl-PL" sz="1200" dirty="0" smtClean="0"/>
              <a:t>r, VIII </a:t>
            </a:r>
            <a:r>
              <a:rPr lang="pl-PL" sz="1200" dirty="0"/>
              <a:t>warsztaty </a:t>
            </a:r>
            <a:r>
              <a:rPr lang="pl-PL" sz="1200" dirty="0" smtClean="0"/>
              <a:t>– 04.02.2026 </a:t>
            </a:r>
            <a:r>
              <a:rPr lang="pl-PL" sz="1200" dirty="0"/>
              <a:t>r.</a:t>
            </a:r>
          </a:p>
        </p:txBody>
      </p:sp>
      <p:pic>
        <p:nvPicPr>
          <p:cNvPr id="27" name="Obraz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7290" y="1005639"/>
            <a:ext cx="889243" cy="89533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076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939CE09-F06B-4647-9912-01DC809B2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339" y="445736"/>
            <a:ext cx="4198665" cy="734818"/>
          </a:xfrm>
        </p:spPr>
        <p:txBody>
          <a:bodyPr/>
          <a:lstStyle/>
          <a:p>
            <a:r>
              <a:rPr lang="pl-PL" dirty="0"/>
              <a:t>Prowadzenie </a:t>
            </a:r>
            <a:r>
              <a:rPr lang="pl-PL" dirty="0" smtClean="0"/>
              <a:t>kontroli</a:t>
            </a:r>
            <a:endParaRPr lang="pl-PL" dirty="0"/>
          </a:p>
        </p:txBody>
      </p:sp>
      <p:sp>
        <p:nvSpPr>
          <p:cNvPr id="10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467544" y="987574"/>
            <a:ext cx="5760640" cy="3672408"/>
          </a:xfrm>
          <a:prstGeom prst="rect">
            <a:avLst/>
          </a:prstGeom>
        </p:spPr>
        <p:txBody>
          <a:bodyPr vert="horz" lIns="0" tIns="0" rIns="0" bIns="0" rtlCol="0">
            <a:normAutofit fontScale="92500"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300" dirty="0"/>
              <a:t>Prowadzenie przez straż </a:t>
            </a:r>
            <a:r>
              <a:rPr lang="pl-PL" sz="1300" dirty="0" smtClean="0"/>
              <a:t>gminną/międzygminną</a:t>
            </a:r>
            <a:r>
              <a:rPr lang="pl-PL" sz="1300" dirty="0"/>
              <a:t>, upoważnionych pracowników </a:t>
            </a:r>
            <a:r>
              <a:rPr lang="pl-PL" sz="1300" dirty="0" smtClean="0"/>
              <a:t>gminy lub </a:t>
            </a:r>
            <a:r>
              <a:rPr lang="pl-PL" sz="1300" dirty="0"/>
              <a:t>we współpracy z policją kontroli w </a:t>
            </a:r>
            <a:r>
              <a:rPr lang="pl-PL" sz="1300" dirty="0" smtClean="0"/>
              <a:t>zakresie przestrzegania </a:t>
            </a:r>
            <a:r>
              <a:rPr lang="pl-PL" sz="1300" dirty="0"/>
              <a:t>przepisów ochrony </a:t>
            </a:r>
            <a:r>
              <a:rPr lang="pl-PL" sz="1300" dirty="0" smtClean="0"/>
              <a:t>powietrza.</a:t>
            </a:r>
          </a:p>
          <a:p>
            <a:r>
              <a:rPr lang="pl-PL" sz="1300" dirty="0" smtClean="0"/>
              <a:t>Gminy </a:t>
            </a:r>
            <a:r>
              <a:rPr lang="pl-PL" sz="1300" dirty="0"/>
              <a:t>powinny </a:t>
            </a:r>
            <a:r>
              <a:rPr lang="pl-PL" sz="1300" b="1" dirty="0"/>
              <a:t>corocznie opracowywać plan kontroli</a:t>
            </a:r>
            <a:r>
              <a:rPr lang="pl-PL" sz="1300" dirty="0"/>
              <a:t> i prowadzić kontrole w </a:t>
            </a:r>
            <a:r>
              <a:rPr lang="pl-PL" sz="1300" dirty="0" smtClean="0"/>
              <a:t>oparciu </a:t>
            </a:r>
            <a:r>
              <a:rPr lang="pl-PL" sz="1300" dirty="0" smtClean="0"/>
              <a:t>o plan począwszy </a:t>
            </a:r>
            <a:r>
              <a:rPr lang="pl-PL" sz="1300" dirty="0"/>
              <a:t>od 2024 roku</a:t>
            </a:r>
            <a:r>
              <a:rPr lang="pl-PL" sz="1300" dirty="0" smtClean="0"/>
              <a:t>.</a:t>
            </a:r>
          </a:p>
          <a:p>
            <a:r>
              <a:rPr lang="pl-PL" sz="1300" b="1" dirty="0" smtClean="0"/>
              <a:t>Minimalna </a:t>
            </a:r>
            <a:r>
              <a:rPr lang="pl-PL" sz="1300" b="1" dirty="0"/>
              <a:t>liczba kontroli zawartych w planie kontroli musi obejmować: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300" dirty="0" smtClean="0"/>
              <a:t>60 </a:t>
            </a:r>
            <a:r>
              <a:rPr lang="pl-PL" sz="1300" dirty="0"/>
              <a:t>budynków w gminach o liczbie mieszkańców do 10 tys.,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300" dirty="0"/>
              <a:t>100 budynków w gminach o liczbie mieszkańców między 10 tys. a 20 tys.,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300" dirty="0"/>
              <a:t>200 budynków w gminach o liczbie mieszkańców między 20 tys. a 50 tys.,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300" dirty="0"/>
              <a:t>500 budynków w gminach o liczbie mieszkańców powyżej 50 tys</a:t>
            </a:r>
            <a:r>
              <a:rPr lang="pl-PL" sz="1300" dirty="0" smtClean="0"/>
              <a:t>.</a:t>
            </a:r>
          </a:p>
          <a:p>
            <a:r>
              <a:rPr lang="pl-PL" sz="1300" dirty="0"/>
              <a:t>Dodatkowe kontrole przewidziane w </a:t>
            </a:r>
            <a:r>
              <a:rPr lang="pl-PL" sz="1300" b="1" dirty="0"/>
              <a:t>PDK </a:t>
            </a:r>
            <a:r>
              <a:rPr lang="pl-PL" sz="1300" b="1" dirty="0" smtClean="0"/>
              <a:t>przy </a:t>
            </a:r>
            <a:r>
              <a:rPr lang="pl-PL" sz="1300" b="1" dirty="0"/>
              <a:t>2 i 3 stopniu zagrożenia</a:t>
            </a:r>
            <a:r>
              <a:rPr lang="pl-PL" sz="1300" dirty="0"/>
              <a:t>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300" dirty="0"/>
              <a:t>gminy do 20 tys. mieszkańców: 2 budynki dziennie,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300" dirty="0"/>
              <a:t>gminy między 20 a 50 tys. mieszkańców: 5 budynków dziennie,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300" dirty="0"/>
              <a:t>gminy powyżej 50 tys. mieszkańców: 20 budynków dziennie.</a:t>
            </a:r>
          </a:p>
          <a:p>
            <a:pPr>
              <a:buFont typeface="Wingdings" panose="05000000000000000000" pitchFamily="2" charset="2"/>
              <a:buChar char="§"/>
            </a:pPr>
            <a:endParaRPr lang="pl-PL" sz="1300" dirty="0" smtClean="0"/>
          </a:p>
        </p:txBody>
      </p:sp>
      <p:pic>
        <p:nvPicPr>
          <p:cNvPr id="12" name="Obraz 11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813145"/>
            <a:ext cx="2579112" cy="17076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715766"/>
            <a:ext cx="2580599" cy="17086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7420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939CE09-F06B-4647-9912-01DC809B2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339" y="445736"/>
            <a:ext cx="4198665" cy="734818"/>
          </a:xfrm>
        </p:spPr>
        <p:txBody>
          <a:bodyPr/>
          <a:lstStyle/>
          <a:p>
            <a:r>
              <a:rPr lang="pl-PL" dirty="0"/>
              <a:t>Prowadzenie </a:t>
            </a:r>
            <a:r>
              <a:rPr lang="pl-PL" dirty="0" smtClean="0"/>
              <a:t>kontroli</a:t>
            </a:r>
            <a:endParaRPr lang="pl-PL" dirty="0"/>
          </a:p>
        </p:txBody>
      </p:sp>
      <p:sp>
        <p:nvSpPr>
          <p:cNvPr id="10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539552" y="1187249"/>
            <a:ext cx="5760640" cy="3457145"/>
          </a:xfrm>
          <a:prstGeom prst="rect">
            <a:avLst/>
          </a:prstGeom>
        </p:spPr>
        <p:txBody>
          <a:bodyPr vert="horz" lIns="0" tIns="0" rIns="0" bIns="0" rtlCol="0">
            <a:normAutofit fontScale="85000" lnSpcReduction="10000"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300" b="1" dirty="0" smtClean="0"/>
              <a:t>Kontrole </a:t>
            </a:r>
            <a:r>
              <a:rPr lang="pl-PL" sz="1300" b="1" dirty="0"/>
              <a:t>interwencyjne </a:t>
            </a:r>
            <a:r>
              <a:rPr lang="pl-PL" sz="1300" dirty="0"/>
              <a:t>(reakcje na zgłoszenia naruszeń) powinny być wykonywane w ciągu 24 godzin od zgłoszenia w dni robocze od poniedziałku do piątku. W przypadku zgłoszenia interwencji w dzień wolny od pracy, kontrola powinna być wykonana w pierwszym dniu roboczym następującym po dniu wolnym od </a:t>
            </a:r>
            <a:r>
              <a:rPr lang="pl-PL" sz="1300" dirty="0" smtClean="0"/>
              <a:t>pracy.</a:t>
            </a:r>
          </a:p>
          <a:p>
            <a:r>
              <a:rPr lang="pl-PL" sz="1300" dirty="0"/>
              <a:t>W przypadku </a:t>
            </a:r>
            <a:r>
              <a:rPr lang="pl-PL" sz="1300" b="1" dirty="0"/>
              <a:t>zgłoszeń dokonywanych przez aplikację </a:t>
            </a:r>
            <a:r>
              <a:rPr lang="pl-PL" sz="1300" b="1" dirty="0" err="1"/>
              <a:t>Ekointerwencja</a:t>
            </a:r>
            <a:r>
              <a:rPr lang="pl-PL" sz="1300" b="1" dirty="0"/>
              <a:t> </a:t>
            </a:r>
            <a:r>
              <a:rPr lang="pl-PL" sz="1300" dirty="0" smtClean="0"/>
              <a:t>należy </a:t>
            </a:r>
            <a:r>
              <a:rPr lang="pl-PL" sz="1300" dirty="0"/>
              <a:t>zaktualizować informację o podjętych działaniach i rezultatach kontroli w ciągu </a:t>
            </a:r>
            <a:r>
              <a:rPr lang="pl-PL" sz="1300" b="1" dirty="0"/>
              <a:t>3 dni roboczych </a:t>
            </a:r>
            <a:r>
              <a:rPr lang="pl-PL" sz="1300" dirty="0"/>
              <a:t>od podjęcia kontroli</a:t>
            </a:r>
            <a:r>
              <a:rPr lang="pl-PL" sz="1300" dirty="0" smtClean="0"/>
              <a:t>.</a:t>
            </a:r>
          </a:p>
          <a:p>
            <a:r>
              <a:rPr lang="pl-PL" sz="1300" b="1" dirty="0" smtClean="0"/>
              <a:t>Pobieranie </a:t>
            </a:r>
            <a:r>
              <a:rPr lang="pl-PL" sz="1300" b="1" dirty="0"/>
              <a:t>i zlecanie badania próbki popiołu </a:t>
            </a:r>
            <a:r>
              <a:rPr lang="pl-PL" sz="1300" dirty="0"/>
              <a:t>z paleniska powinno nastąpić zgodnie z przyjętym planem kontroli, ale </a:t>
            </a:r>
            <a:r>
              <a:rPr lang="pl-PL" sz="1300" b="1" dirty="0"/>
              <a:t>nie mniej niż w przypadku 5% </a:t>
            </a:r>
            <a:r>
              <a:rPr lang="pl-PL" sz="1300" b="1" dirty="0" smtClean="0"/>
              <a:t>kontroli.</a:t>
            </a:r>
          </a:p>
          <a:p>
            <a:r>
              <a:rPr lang="pl-PL" sz="1400" b="1" u="sng" dirty="0"/>
              <a:t>Kontrole powinny być połączone z aktualizacją danych w </a:t>
            </a:r>
            <a:r>
              <a:rPr lang="pl-PL" sz="1400" b="1" u="sng" dirty="0" smtClean="0"/>
              <a:t>CEEB.</a:t>
            </a:r>
          </a:p>
          <a:p>
            <a:r>
              <a:rPr lang="pl-PL" sz="1400" b="1" dirty="0"/>
              <a:t>Stosowanie procedury przeprowadzania kontroli palenisk </a:t>
            </a:r>
            <a:r>
              <a:rPr lang="pl-PL" sz="1400" b="1" dirty="0" smtClean="0"/>
              <a:t>zgodnie </a:t>
            </a:r>
            <a:r>
              <a:rPr lang="pl-PL" sz="1400" b="1" dirty="0"/>
              <a:t>z nowym </a:t>
            </a:r>
            <a:r>
              <a:rPr lang="pl-PL" sz="1400" b="1" i="1" dirty="0" smtClean="0"/>
              <a:t>Poradnikiem dobrych praktyk prowadzenia kontroli palenisk domowych </a:t>
            </a:r>
            <a:r>
              <a:rPr lang="pl-PL" sz="1400" b="1" i="1" dirty="0"/>
              <a:t>oraz </a:t>
            </a:r>
            <a:r>
              <a:rPr lang="pl-PL" sz="1400" b="1" i="1" dirty="0" smtClean="0"/>
              <a:t>uchwał antysmogowych </a:t>
            </a:r>
            <a:r>
              <a:rPr lang="pl-PL" sz="1400" dirty="0" smtClean="0"/>
              <a:t> (Ministerstwo Klimatu i Środowiska</a:t>
            </a:r>
            <a:r>
              <a:rPr lang="pl-PL" sz="1400" dirty="0"/>
              <a:t>). </a:t>
            </a:r>
            <a:r>
              <a:rPr lang="pl-PL" sz="1400" dirty="0" smtClean="0"/>
              <a:t>Dokument przygotowany </a:t>
            </a:r>
            <a:r>
              <a:rPr lang="pl-PL" sz="1400" dirty="0"/>
              <a:t>na podstawie małopolskich </a:t>
            </a:r>
            <a:r>
              <a:rPr lang="pl-PL" sz="1400" dirty="0" smtClean="0"/>
              <a:t>doświadczeń: poradnika </a:t>
            </a:r>
            <a:r>
              <a:rPr lang="pl-PL" sz="1400" dirty="0"/>
              <a:t>przeprowadzania </a:t>
            </a:r>
            <a:r>
              <a:rPr lang="pl-PL" sz="1400" dirty="0" smtClean="0"/>
              <a:t>kontroli </a:t>
            </a:r>
            <a:r>
              <a:rPr lang="pl-PL" sz="1400" dirty="0"/>
              <a:t>oraz w</a:t>
            </a:r>
            <a:r>
              <a:rPr lang="pl-PL" sz="1400" dirty="0" smtClean="0"/>
              <a:t>ytycznych </a:t>
            </a:r>
            <a:r>
              <a:rPr lang="pl-PL" sz="1400" dirty="0"/>
              <a:t>do procedury kontroli </a:t>
            </a:r>
            <a:r>
              <a:rPr lang="pl-PL" sz="1400" dirty="0" smtClean="0"/>
              <a:t>palenisk.</a:t>
            </a:r>
            <a:endParaRPr lang="pl-PL" sz="1400" b="1" u="sng" dirty="0" smtClean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8224" y="1216124"/>
            <a:ext cx="2189587" cy="3051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44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939CE09-F06B-4647-9912-01DC809B2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73" y="339502"/>
            <a:ext cx="7946133" cy="734818"/>
          </a:xfrm>
        </p:spPr>
        <p:txBody>
          <a:bodyPr/>
          <a:lstStyle/>
          <a:p>
            <a:r>
              <a:rPr lang="pl-PL" sz="2000" dirty="0" smtClean="0"/>
              <a:t>CEEB i jego rola w procesie kontroli palenisk</a:t>
            </a:r>
            <a:endParaRPr lang="pl-PL" sz="2000" dirty="0"/>
          </a:p>
        </p:txBody>
      </p:sp>
      <p:sp>
        <p:nvSpPr>
          <p:cNvPr id="10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251520" y="771550"/>
            <a:ext cx="6624736" cy="391109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Font typeface="Wingdings" panose="05000000000000000000" pitchFamily="2" charset="2"/>
              <a:buChar char="§"/>
            </a:pPr>
            <a:r>
              <a:rPr lang="pl-PL" sz="1200" b="1" u="sng" dirty="0"/>
              <a:t>CEEB </a:t>
            </a:r>
            <a:r>
              <a:rPr lang="pl-PL" sz="1200" dirty="0" smtClean="0"/>
              <a:t>to </a:t>
            </a:r>
            <a:r>
              <a:rPr lang="pl-PL" sz="1200" dirty="0"/>
              <a:t>ogólnopolski rejestr, który gromadzi </a:t>
            </a:r>
            <a:r>
              <a:rPr lang="pl-PL" sz="1200" dirty="0" smtClean="0"/>
              <a:t>informacje </a:t>
            </a:r>
            <a:r>
              <a:rPr lang="pl-PL" sz="1200" dirty="0"/>
              <a:t>o źródłach ciepła i spalaniach paliw w budynkach (obejmuje budynki zarówno mieszkalne, jak i </a:t>
            </a:r>
            <a:r>
              <a:rPr lang="pl-PL" sz="1200" dirty="0" smtClean="0"/>
              <a:t>niemieszkalne).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pl-PL" sz="1100" dirty="0"/>
              <a:t>dane o budynkach, źródłach energii elektrycznej, </a:t>
            </a:r>
            <a:r>
              <a:rPr lang="pl-PL" sz="1100" dirty="0" smtClean="0"/>
              <a:t>informacje </a:t>
            </a:r>
            <a:r>
              <a:rPr lang="pl-PL" sz="1100" dirty="0"/>
              <a:t>o przeprowadzonych kontrolach, </a:t>
            </a:r>
            <a:r>
              <a:rPr lang="pl-PL" sz="1100" dirty="0" smtClean="0"/>
              <a:t>udzielonych </a:t>
            </a:r>
            <a:r>
              <a:rPr lang="pl-PL" sz="1100" dirty="0"/>
              <a:t>dofinansowaniach, dane właścicieli i </a:t>
            </a:r>
            <a:r>
              <a:rPr lang="pl-PL" sz="1100" dirty="0" smtClean="0"/>
              <a:t>zarządców nieruchomości </a:t>
            </a:r>
            <a:r>
              <a:rPr lang="pl-PL" sz="1100" dirty="0"/>
              <a:t>oraz osób uprawnionych do </a:t>
            </a:r>
            <a:r>
              <a:rPr lang="pl-PL" sz="1100" dirty="0" smtClean="0"/>
              <a:t>wprowadzania </a:t>
            </a:r>
            <a:r>
              <a:rPr lang="pl-PL" sz="1100" dirty="0"/>
              <a:t>danych do ewidencji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200" b="1" u="sng" dirty="0" smtClean="0"/>
              <a:t>Urzędnicy </a:t>
            </a:r>
            <a:r>
              <a:rPr lang="pl-PL" sz="1200" b="1" u="sng" dirty="0"/>
              <a:t>i strażnicy gminni </a:t>
            </a:r>
            <a:r>
              <a:rPr lang="pl-PL" sz="1200" b="1" u="sng" dirty="0" smtClean="0"/>
              <a:t>lub miejscy </a:t>
            </a:r>
            <a:r>
              <a:rPr lang="pl-PL" sz="1200" u="sng" dirty="0"/>
              <a:t>prowadzący kontrole </a:t>
            </a:r>
            <a:r>
              <a:rPr lang="pl-PL" sz="1200" u="sng" dirty="0" smtClean="0"/>
              <a:t>palenisk mają </a:t>
            </a:r>
            <a:r>
              <a:rPr lang="pl-PL" sz="1200" u="sng" dirty="0"/>
              <a:t>obowiązek </a:t>
            </a:r>
            <a:r>
              <a:rPr lang="pl-PL" sz="1200" u="sng" dirty="0" smtClean="0"/>
              <a:t>wprowadzenia danych </a:t>
            </a:r>
            <a:r>
              <a:rPr lang="pl-PL" sz="1200" u="sng" dirty="0"/>
              <a:t>do CEEB</a:t>
            </a:r>
            <a:r>
              <a:rPr lang="pl-PL" sz="1200" dirty="0" smtClean="0"/>
              <a:t>.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pl-PL" sz="1100" dirty="0"/>
              <a:t>Osobami uprawnionymi, które mają </a:t>
            </a:r>
            <a:r>
              <a:rPr lang="pl-PL" sz="1100" dirty="0" smtClean="0"/>
              <a:t>obowiązek wprowadzania </a:t>
            </a:r>
            <a:r>
              <a:rPr lang="pl-PL" sz="1100" dirty="0"/>
              <a:t>danych do CEEB, są również </a:t>
            </a:r>
            <a:r>
              <a:rPr lang="pl-PL" sz="1100" dirty="0" smtClean="0"/>
              <a:t>m.in. inspektorzy </a:t>
            </a:r>
            <a:r>
              <a:rPr lang="pl-PL" sz="1100" dirty="0"/>
              <a:t>WIOŚ, a także kominiarze </a:t>
            </a:r>
            <a:r>
              <a:rPr lang="pl-PL" sz="1100" dirty="0" smtClean="0"/>
              <a:t>prowadzący kontrole </a:t>
            </a:r>
            <a:r>
              <a:rPr lang="pl-PL" sz="1100" dirty="0"/>
              <a:t>lub czyszczenie przewodów kominowych</a:t>
            </a:r>
            <a:r>
              <a:rPr lang="pl-PL" sz="1100" dirty="0" smtClean="0"/>
              <a:t>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200" b="1" dirty="0"/>
              <a:t>Od 18 września 2023 r. </a:t>
            </a:r>
            <a:r>
              <a:rPr lang="pl-PL" sz="1200" b="1" dirty="0" smtClean="0"/>
              <a:t>protokół z </a:t>
            </a:r>
            <a:r>
              <a:rPr lang="pl-PL" sz="1200" b="1" dirty="0"/>
              <a:t>kontroli sporządza się w </a:t>
            </a:r>
            <a:r>
              <a:rPr lang="pl-PL" sz="1200" b="1" dirty="0" smtClean="0"/>
              <a:t>formie elektronicznej </a:t>
            </a:r>
            <a:r>
              <a:rPr lang="pl-PL" sz="1200" b="1" dirty="0"/>
              <a:t>z </a:t>
            </a:r>
            <a:r>
              <a:rPr lang="pl-PL" sz="1200" b="1" dirty="0" smtClean="0"/>
              <a:t>wykorzystaniem systemu CEEB.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200" dirty="0" smtClean="0"/>
              <a:t>Kontrolujący mają obowiązek </a:t>
            </a:r>
            <a:r>
              <a:rPr lang="pl-PL" sz="1200" dirty="0"/>
              <a:t>wprowadzenia danych do </a:t>
            </a:r>
            <a:r>
              <a:rPr lang="pl-PL" sz="1200" dirty="0" smtClean="0"/>
              <a:t>CEEB za </a:t>
            </a:r>
            <a:r>
              <a:rPr lang="pl-PL" sz="1200" b="1" dirty="0"/>
              <a:t>pomocą elektronicznego formularza </a:t>
            </a:r>
            <a:r>
              <a:rPr lang="pl-PL" sz="1200" b="1" dirty="0" smtClean="0"/>
              <a:t>inwentaryzacyjnego </a:t>
            </a:r>
            <a:r>
              <a:rPr lang="pl-PL" sz="1200" dirty="0" smtClean="0"/>
              <a:t>(niezależnie od obowiązku sporządzenia elektronicznego protokołu).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200" dirty="0"/>
              <a:t>Dane z CEEB powinny być </a:t>
            </a:r>
            <a:r>
              <a:rPr lang="pl-PL" sz="1200" dirty="0" smtClean="0"/>
              <a:t>wykorzystywane przede </a:t>
            </a:r>
            <a:r>
              <a:rPr lang="pl-PL" sz="1200" dirty="0"/>
              <a:t>wszystkim przy opracowywaniu </a:t>
            </a:r>
            <a:r>
              <a:rPr lang="pl-PL" sz="1200" b="1" dirty="0"/>
              <a:t>planów kontroli </a:t>
            </a:r>
            <a:r>
              <a:rPr lang="pl-PL" sz="1200" dirty="0" smtClean="0"/>
              <a:t>(prowadzenie kontroli głównie </a:t>
            </a:r>
            <a:r>
              <a:rPr lang="pl-PL" sz="1200" dirty="0"/>
              <a:t>w tych </a:t>
            </a:r>
            <a:r>
              <a:rPr lang="pl-PL" sz="1200" dirty="0" smtClean="0"/>
              <a:t>nieruchomościach, gdzie </a:t>
            </a:r>
            <a:r>
              <a:rPr lang="pl-PL" sz="1200" dirty="0"/>
              <a:t>istnieje ryzyko naruszenia przepisów o ochronie </a:t>
            </a:r>
            <a:r>
              <a:rPr lang="pl-PL" sz="1200" dirty="0" smtClean="0"/>
              <a:t>środowiska - </a:t>
            </a:r>
            <a:r>
              <a:rPr lang="pl-PL" sz="1200" dirty="0"/>
              <a:t>w których są </a:t>
            </a:r>
            <a:r>
              <a:rPr lang="pl-PL" sz="1200" dirty="0" smtClean="0"/>
              <a:t>eksploatowane </a:t>
            </a:r>
            <a:r>
              <a:rPr lang="pl-PL" sz="1200" dirty="0"/>
              <a:t>kotły </a:t>
            </a:r>
            <a:r>
              <a:rPr lang="pl-PL" sz="1200" dirty="0" smtClean="0"/>
              <a:t>i piece </a:t>
            </a:r>
            <a:r>
              <a:rPr lang="pl-PL" sz="1200" dirty="0"/>
              <a:t>na paliwo </a:t>
            </a:r>
            <a:r>
              <a:rPr lang="pl-PL" sz="1200" dirty="0" smtClean="0"/>
              <a:t>stałe). </a:t>
            </a:r>
          </a:p>
        </p:txBody>
      </p:sp>
      <p:sp>
        <p:nvSpPr>
          <p:cNvPr id="7" name="Freeform 4"/>
          <p:cNvSpPr/>
          <p:nvPr/>
        </p:nvSpPr>
        <p:spPr>
          <a:xfrm>
            <a:off x="7342353" y="2931790"/>
            <a:ext cx="1135928" cy="1242438"/>
          </a:xfrm>
          <a:custGeom>
            <a:avLst/>
            <a:gdLst/>
            <a:ahLst/>
            <a:cxnLst/>
            <a:rect l="l" t="t" r="r" b="b"/>
            <a:pathLst>
              <a:path w="2921499" h="2921499">
                <a:moveTo>
                  <a:pt x="0" y="0"/>
                </a:moveTo>
                <a:lnTo>
                  <a:pt x="2921499" y="0"/>
                </a:lnTo>
                <a:lnTo>
                  <a:pt x="2921499" y="2921499"/>
                </a:lnTo>
                <a:lnTo>
                  <a:pt x="0" y="292149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pic>
        <p:nvPicPr>
          <p:cNvPr id="3" name="Obraz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76256" y="1502379"/>
            <a:ext cx="1969450" cy="777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95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Główne zadania gmin - POP</a:t>
            </a:r>
          </a:p>
        </p:txBody>
      </p:sp>
      <p:sp>
        <p:nvSpPr>
          <p:cNvPr id="2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507471" y="1192298"/>
            <a:ext cx="5904656" cy="3672408"/>
          </a:xfrm>
          <a:prstGeom prst="rect">
            <a:avLst/>
          </a:prstGeom>
        </p:spPr>
        <p:txBody>
          <a:bodyPr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pl-PL" sz="1600" b="1" dirty="0">
                <a:solidFill>
                  <a:schemeClr val="accent4">
                    <a:lumMod val="75000"/>
                  </a:schemeClr>
                </a:solidFill>
              </a:rPr>
              <a:t>Ochrona osób szczególnie wrażliwych</a:t>
            </a:r>
          </a:p>
          <a:p>
            <a:pPr>
              <a:lnSpc>
                <a:spcPct val="150000"/>
              </a:lnSpc>
            </a:pPr>
            <a:r>
              <a:rPr lang="pl-PL" sz="1200" b="1" dirty="0"/>
              <a:t>Rekomendacja jak najszybszego osiągnięcia czystego powietrza w otoczeniu żłobków, przedszkoli, szkół, szpitali, domów spokojnej starości. </a:t>
            </a:r>
          </a:p>
          <a:p>
            <a:pPr>
              <a:lnSpc>
                <a:spcPct val="150000"/>
              </a:lnSpc>
            </a:pPr>
            <a:r>
              <a:rPr lang="pl-PL" sz="1200" dirty="0">
                <a:solidFill>
                  <a:prstClr val="black"/>
                </a:solidFill>
              </a:rPr>
              <a:t>Rekomendacja tworzenia ulic szkolnych – miasta na prawach powiatu.</a:t>
            </a:r>
          </a:p>
          <a:p>
            <a:pPr>
              <a:lnSpc>
                <a:spcPct val="150000"/>
              </a:lnSpc>
            </a:pPr>
            <a:r>
              <a:rPr lang="pl-PL" sz="1200" dirty="0">
                <a:solidFill>
                  <a:prstClr val="black"/>
                </a:solidFill>
              </a:rPr>
              <a:t>Rekomendacja prowadzanie intensywnych </a:t>
            </a:r>
            <a:r>
              <a:rPr lang="pl-PL" sz="1200" dirty="0" err="1">
                <a:solidFill>
                  <a:prstClr val="black"/>
                </a:solidFill>
              </a:rPr>
              <a:t>nasadzeń</a:t>
            </a:r>
            <a:r>
              <a:rPr lang="pl-PL" sz="1200" dirty="0">
                <a:solidFill>
                  <a:prstClr val="black"/>
                </a:solidFill>
              </a:rPr>
              <a:t> zieleni izolującej od zanieczyszczenia powietrza. </a:t>
            </a:r>
          </a:p>
          <a:p>
            <a:pPr>
              <a:lnSpc>
                <a:spcPct val="150000"/>
              </a:lnSpc>
            </a:pPr>
            <a:r>
              <a:rPr lang="pl-PL" sz="1200" b="1" dirty="0"/>
              <a:t>Możliwe wykorzystanie danych z CEEB w planowaniu działań - </a:t>
            </a:r>
            <a:r>
              <a:rPr lang="pl-PL" sz="1200" dirty="0"/>
              <a:t>identyfikacja budynków/źródeł ciepła o najwyższej emisji w pobliżu ww. obiektów.</a:t>
            </a:r>
          </a:p>
          <a:p>
            <a:pPr marL="0" indent="0">
              <a:buNone/>
            </a:pPr>
            <a:endParaRPr lang="pl-PL" sz="1400" dirty="0" smtClean="0"/>
          </a:p>
          <a:p>
            <a:pPr marL="0" indent="0">
              <a:buNone/>
            </a:pPr>
            <a:endParaRPr lang="pl-PL" sz="14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pl-PL" sz="1400" dirty="0"/>
          </a:p>
        </p:txBody>
      </p:sp>
      <p:pic>
        <p:nvPicPr>
          <p:cNvPr id="28" name="Obraz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839" y="699542"/>
            <a:ext cx="1728570" cy="5131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66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Główne zadania gmin - POP</a:t>
            </a:r>
          </a:p>
        </p:txBody>
      </p:sp>
      <p:sp>
        <p:nvSpPr>
          <p:cNvPr id="25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374303" y="1163213"/>
            <a:ext cx="7784106" cy="3672408"/>
          </a:xfrm>
          <a:prstGeom prst="rect">
            <a:avLst/>
          </a:prstGeom>
        </p:spPr>
        <p:txBody>
          <a:bodyPr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pl-PL" sz="1600" b="1" dirty="0">
                <a:solidFill>
                  <a:schemeClr val="accent4">
                    <a:lumMod val="75000"/>
                  </a:schemeClr>
                </a:solidFill>
              </a:rPr>
              <a:t>Wdrożenie uchwał antysmogowych:</a:t>
            </a:r>
          </a:p>
          <a:p>
            <a:pPr algn="just">
              <a:lnSpc>
                <a:spcPct val="100000"/>
              </a:lnSpc>
            </a:pPr>
            <a:r>
              <a:rPr lang="pl-PL" sz="1200" b="1" dirty="0"/>
              <a:t>Gminy zobowiązane są podjąć wszelkie dostępne działania w celu pełnego wdrożenia uchwały antysmogowej w terminach wynikających z tej regulacji oraz powinny zapewnić monitorowanie </a:t>
            </a:r>
            <a:r>
              <a:rPr lang="pl-PL" sz="1200" b="1" dirty="0" smtClean="0"/>
              <a:t>i wsparcie </a:t>
            </a:r>
            <a:r>
              <a:rPr lang="pl-PL" sz="1200" b="1" dirty="0"/>
              <a:t>dla przypadków opóźnień wynikających z trudności prawnych i sytuacji ekonomicznej mieszkańców i zapewnienia osobom najbardziej potrzebującym podejścia </a:t>
            </a:r>
            <a:r>
              <a:rPr lang="pl-PL" sz="1200" b="1" dirty="0" smtClean="0"/>
              <a:t>indywidualnego.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pl-PL" sz="1400" b="1" dirty="0" smtClean="0">
                <a:solidFill>
                  <a:schemeClr val="accent4">
                    <a:lumMod val="75000"/>
                  </a:schemeClr>
                </a:solidFill>
              </a:rPr>
              <a:t>Wsparcie ze strony Województwa</a:t>
            </a:r>
            <a:endParaRPr lang="pl-PL" sz="1400" dirty="0" smtClean="0"/>
          </a:p>
          <a:p>
            <a:pPr lvl="1" algn="just">
              <a:lnSpc>
                <a:spcPct val="100000"/>
              </a:lnSpc>
            </a:pPr>
            <a:r>
              <a:rPr lang="pl-PL" sz="1100" dirty="0"/>
              <a:t>Finansowanie wymiany kotłów i pieców (obecnie realizowany </a:t>
            </a:r>
            <a:r>
              <a:rPr lang="pl-PL" sz="1100" i="1" dirty="0"/>
              <a:t>Program wsparcia finansowego dla gmin z terenu województwa małopolskiego w zakresie wsparcia osób najuboższych na wymianę pieców pozaklasowych</a:t>
            </a:r>
            <a:r>
              <a:rPr lang="pl-PL" sz="1100" dirty="0" smtClean="0"/>
              <a:t>),</a:t>
            </a:r>
            <a:endParaRPr lang="pl-PL" sz="1100" dirty="0"/>
          </a:p>
          <a:p>
            <a:pPr lvl="1" algn="just">
              <a:lnSpc>
                <a:spcPct val="100000"/>
              </a:lnSpc>
            </a:pPr>
            <a:r>
              <a:rPr lang="pl-PL" sz="1100" dirty="0" smtClean="0"/>
              <a:t>Współpraca </a:t>
            </a:r>
            <a:r>
              <a:rPr lang="pl-PL" sz="1100" dirty="0"/>
              <a:t>z NFOŚiGW przy ułatwieniach we wdrażaniu Programu Czyste </a:t>
            </a:r>
            <a:r>
              <a:rPr lang="pl-PL" sz="1100" dirty="0" smtClean="0"/>
              <a:t>Powietrze,</a:t>
            </a:r>
            <a:endParaRPr lang="pl-PL" sz="1100" dirty="0"/>
          </a:p>
          <a:p>
            <a:pPr lvl="1" algn="just">
              <a:lnSpc>
                <a:spcPct val="100000"/>
              </a:lnSpc>
            </a:pPr>
            <a:r>
              <a:rPr lang="pl-PL" sz="1100" dirty="0"/>
              <a:t>Ukierunkowanie działań Programu ochrony powietrza na pełne wdrożenie uchwały </a:t>
            </a:r>
            <a:r>
              <a:rPr lang="pl-PL" sz="1100" dirty="0" smtClean="0"/>
              <a:t>antysmogowej,</a:t>
            </a:r>
            <a:endParaRPr lang="pl-PL" sz="1100" dirty="0"/>
          </a:p>
          <a:p>
            <a:pPr lvl="1" algn="just">
              <a:lnSpc>
                <a:spcPct val="100000"/>
              </a:lnSpc>
            </a:pPr>
            <a:r>
              <a:rPr lang="pl-PL" sz="1100" dirty="0"/>
              <a:t>Materiały, kampanie </a:t>
            </a:r>
            <a:r>
              <a:rPr lang="pl-PL" sz="1100" dirty="0" smtClean="0"/>
              <a:t>i szkolenia.</a:t>
            </a:r>
            <a:endParaRPr lang="pl-PL" sz="1100" dirty="0"/>
          </a:p>
          <a:p>
            <a:pPr marL="0" indent="0">
              <a:buNone/>
            </a:pPr>
            <a:endParaRPr lang="pl-PL" sz="1400" dirty="0" smtClean="0"/>
          </a:p>
          <a:p>
            <a:pPr marL="0" indent="0">
              <a:buNone/>
            </a:pPr>
            <a:endParaRPr lang="pl-PL" sz="14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pl-PL" sz="1400" dirty="0"/>
          </a:p>
        </p:txBody>
      </p:sp>
    </p:spTree>
    <p:extLst>
      <p:ext uri="{BB962C8B-B14F-4D97-AF65-F5344CB8AC3E}">
        <p14:creationId xmlns:p14="http://schemas.microsoft.com/office/powerpoint/2010/main" val="54196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939CE09-F06B-4647-9912-01DC809B2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2553" y="289739"/>
            <a:ext cx="5425853" cy="734818"/>
          </a:xfrm>
        </p:spPr>
        <p:txBody>
          <a:bodyPr/>
          <a:lstStyle/>
          <a:p>
            <a:r>
              <a:rPr lang="pl-PL" dirty="0"/>
              <a:t>Uchwały antysmogowe w Małopolsce</a:t>
            </a:r>
          </a:p>
        </p:txBody>
      </p:sp>
      <p:sp>
        <p:nvSpPr>
          <p:cNvPr id="10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611560" y="843558"/>
            <a:ext cx="7560840" cy="371661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pl-PL" sz="1100" dirty="0" smtClean="0"/>
          </a:p>
        </p:txBody>
      </p:sp>
      <p:sp>
        <p:nvSpPr>
          <p:cNvPr id="8" name="Owal 7"/>
          <p:cNvSpPr/>
          <p:nvPr/>
        </p:nvSpPr>
        <p:spPr>
          <a:xfrm>
            <a:off x="-1620688" y="699542"/>
            <a:ext cx="4392488" cy="4248472"/>
          </a:xfrm>
          <a:prstGeom prst="ellipse">
            <a:avLst/>
          </a:prstGeom>
          <a:solidFill>
            <a:srgbClr val="A6D3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4" name="Prostokąt zaokrąglony 3"/>
          <p:cNvSpPr/>
          <p:nvPr/>
        </p:nvSpPr>
        <p:spPr>
          <a:xfrm>
            <a:off x="599330" y="922712"/>
            <a:ext cx="6974997" cy="322559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780977" y="1135185"/>
            <a:ext cx="666074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b="1" dirty="0"/>
              <a:t>Uchwała antysmogowa dla Krakowa (15/01/2016</a:t>
            </a:r>
            <a:r>
              <a:rPr lang="pl-PL" sz="1400" b="1" dirty="0" smtClean="0"/>
              <a:t>)</a:t>
            </a:r>
          </a:p>
          <a:p>
            <a:endParaRPr lang="pl-PL" sz="1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200" b="1" dirty="0"/>
              <a:t>O</a:t>
            </a:r>
            <a:r>
              <a:rPr lang="pl-PL" sz="1200" b="1" dirty="0" smtClean="0"/>
              <a:t>d </a:t>
            </a:r>
            <a:r>
              <a:rPr lang="pl-PL" sz="1200" b="1" dirty="0"/>
              <a:t>1 września 2019 obowiązuje zakaz stosowania paliw stałych (węgla, drewna i innej </a:t>
            </a:r>
            <a:r>
              <a:rPr lang="pl-PL" sz="1200" b="1" dirty="0" smtClean="0"/>
              <a:t>biomasy)</a:t>
            </a:r>
          </a:p>
          <a:p>
            <a:endParaRPr lang="pl-PL" sz="1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200" b="1" dirty="0"/>
              <a:t>Rodzaje instalacji objętych </a:t>
            </a:r>
            <a:r>
              <a:rPr lang="pl-PL" sz="1200" b="1" dirty="0" smtClean="0"/>
              <a:t>uchwałą:</a:t>
            </a:r>
          </a:p>
          <a:p>
            <a:pPr marL="643646" lvl="1" indent="-285750">
              <a:buFont typeface="Arial" panose="020B0604020202020204" pitchFamily="34" charset="0"/>
              <a:buChar char="•"/>
            </a:pPr>
            <a:r>
              <a:rPr lang="pl-PL" sz="1200" dirty="0" smtClean="0"/>
              <a:t>instalacje</a:t>
            </a:r>
            <a:r>
              <a:rPr lang="pl-PL" sz="1200" dirty="0"/>
              <a:t>, które dostarczają ciepło do systemu centralnego ogrzewania (</a:t>
            </a:r>
            <a:r>
              <a:rPr lang="pl-PL" sz="1200" b="1" dirty="0"/>
              <a:t>kotły</a:t>
            </a:r>
            <a:r>
              <a:rPr lang="pl-PL" sz="1200" dirty="0" smtClean="0"/>
              <a:t>),</a:t>
            </a:r>
          </a:p>
          <a:p>
            <a:pPr marL="643646" lvl="1" indent="-285750">
              <a:buFont typeface="Arial" panose="020B0604020202020204" pitchFamily="34" charset="0"/>
              <a:buChar char="•"/>
            </a:pPr>
            <a:r>
              <a:rPr lang="pl-PL" sz="1200" dirty="0" smtClean="0"/>
              <a:t>instalacje </a:t>
            </a:r>
            <a:r>
              <a:rPr lang="pl-PL" sz="1200" dirty="0"/>
              <a:t>wydzielające ciepło poprzez bezpośrednie przenoszenie ciepła lub w połączeniu z przenoszeniem ciepła do cieczy lub systemu dystrybucji gorącego powietrza (</a:t>
            </a:r>
            <a:r>
              <a:rPr lang="pl-PL" sz="1200" b="1" dirty="0"/>
              <a:t>ogrzewacze pomieszczeń, piece, kominki i inne</a:t>
            </a:r>
            <a:r>
              <a:rPr lang="pl-PL" sz="1200" dirty="0" smtClean="0"/>
              <a:t>).</a:t>
            </a:r>
          </a:p>
          <a:p>
            <a:pPr lvl="1"/>
            <a:endParaRPr lang="pl-PL" sz="1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200" b="1" dirty="0"/>
              <a:t>Paliwa dopuszczone do spalania</a:t>
            </a:r>
            <a:r>
              <a:rPr lang="pl-PL" sz="1200" b="1" dirty="0" smtClean="0"/>
              <a:t>:</a:t>
            </a:r>
          </a:p>
          <a:p>
            <a:pPr marL="643646" lvl="1" indent="-285750">
              <a:buFont typeface="Arial" panose="020B0604020202020204" pitchFamily="34" charset="0"/>
              <a:buChar char="•"/>
            </a:pPr>
            <a:r>
              <a:rPr lang="pl-PL" sz="1200" b="1" dirty="0"/>
              <a:t>paliwa gazowe </a:t>
            </a:r>
            <a:r>
              <a:rPr lang="pl-PL" sz="1200" dirty="0"/>
              <a:t>tj. gaz ziemny wysokometanowy lub zaazotowany (w tym skroplony gaz ziemny), propan–butan, biogaz rolniczy lub inne rodzaje gazu palnego</a:t>
            </a:r>
            <a:r>
              <a:rPr lang="pl-PL" sz="1200" dirty="0" smtClean="0"/>
              <a:t>,</a:t>
            </a:r>
          </a:p>
          <a:p>
            <a:pPr marL="643646" lvl="1" indent="-285750">
              <a:buFont typeface="Arial" panose="020B0604020202020204" pitchFamily="34" charset="0"/>
              <a:buChar char="•"/>
            </a:pPr>
            <a:r>
              <a:rPr lang="pl-PL" sz="1200" b="1" dirty="0"/>
              <a:t>lekki olej opałowy</a:t>
            </a:r>
            <a:r>
              <a:rPr lang="pl-PL" sz="1200" dirty="0"/>
              <a:t>.</a:t>
            </a:r>
          </a:p>
          <a:p>
            <a:pPr marL="643646" lvl="1" indent="-285750">
              <a:buFont typeface="Arial" panose="020B0604020202020204" pitchFamily="34" charset="0"/>
              <a:buChar char="•"/>
            </a:pPr>
            <a:endParaRPr lang="pl-PL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sz="1200" dirty="0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82871" y="835936"/>
            <a:ext cx="707563" cy="690716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74838" y="2165681"/>
            <a:ext cx="760012" cy="760012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93745" y="3419736"/>
            <a:ext cx="777132" cy="777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94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939CE09-F06B-4647-9912-01DC809B2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2553" y="289739"/>
            <a:ext cx="5425853" cy="734818"/>
          </a:xfrm>
        </p:spPr>
        <p:txBody>
          <a:bodyPr/>
          <a:lstStyle/>
          <a:p>
            <a:r>
              <a:rPr lang="pl-PL" dirty="0"/>
              <a:t>Uchwały antysmogowe w Małopolsce</a:t>
            </a:r>
          </a:p>
        </p:txBody>
      </p:sp>
      <p:sp>
        <p:nvSpPr>
          <p:cNvPr id="10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693225" y="1081796"/>
            <a:ext cx="7560840" cy="371661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pl-PL" sz="1100" dirty="0" smtClean="0"/>
          </a:p>
        </p:txBody>
      </p:sp>
      <p:sp>
        <p:nvSpPr>
          <p:cNvPr id="8" name="Owal 7"/>
          <p:cNvSpPr/>
          <p:nvPr/>
        </p:nvSpPr>
        <p:spPr>
          <a:xfrm>
            <a:off x="-1620688" y="699542"/>
            <a:ext cx="4392488" cy="4248472"/>
          </a:xfrm>
          <a:prstGeom prst="ellipse">
            <a:avLst/>
          </a:prstGeom>
          <a:solidFill>
            <a:srgbClr val="A6D3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4" name="Prostokąt zaokrąglony 3"/>
          <p:cNvSpPr/>
          <p:nvPr/>
        </p:nvSpPr>
        <p:spPr>
          <a:xfrm>
            <a:off x="693225" y="1174843"/>
            <a:ext cx="6974997" cy="276701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874872" y="1387315"/>
            <a:ext cx="66607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b="1" dirty="0"/>
              <a:t>Uchwała antysmogowa dla Małopolski (23/01/2017 zm. 26/09/2022</a:t>
            </a:r>
            <a:r>
              <a:rPr lang="pl-PL" sz="1400" b="1" dirty="0" smtClean="0"/>
              <a:t>)</a:t>
            </a:r>
          </a:p>
          <a:p>
            <a:endParaRPr lang="pl-PL" sz="14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b="1" dirty="0"/>
              <a:t>Od 1 lipca 2017 nowo eksploatowane kotły i ogrzewacze na paliwa stałe powinny spełniać standard </a:t>
            </a:r>
            <a:r>
              <a:rPr lang="pl-PL" sz="1200" b="1" dirty="0" err="1" smtClean="0"/>
              <a:t>ekoprojektu</a:t>
            </a:r>
            <a:r>
              <a:rPr lang="pl-PL" sz="1200" b="1" dirty="0" smtClean="0"/>
              <a:t>.</a:t>
            </a:r>
          </a:p>
          <a:p>
            <a:pPr marL="529346" lvl="1" indent="-171450">
              <a:buFont typeface="Arial" panose="020B0604020202020204" pitchFamily="34" charset="0"/>
              <a:buChar char="•"/>
            </a:pPr>
            <a:r>
              <a:rPr lang="pl-PL" sz="1200" b="1" dirty="0"/>
              <a:t>Kocioł na paliwa stałe musi posiadać automatyczny podajnik paliwa </a:t>
            </a:r>
            <a:r>
              <a:rPr lang="pl-PL" sz="1200" dirty="0"/>
              <a:t>(nie dotyczy kotłów zgazowujących) i </a:t>
            </a:r>
            <a:r>
              <a:rPr lang="pl-PL" sz="1200" b="1" dirty="0"/>
              <a:t>nie może być wyposażony w ruszt awaryjny</a:t>
            </a:r>
            <a:r>
              <a:rPr lang="pl-PL" sz="1200" b="1" dirty="0" smtClean="0"/>
              <a:t>.</a:t>
            </a:r>
          </a:p>
          <a:p>
            <a:pPr lvl="1"/>
            <a:endParaRPr lang="pl-PL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b="1" dirty="0"/>
              <a:t>Od 1 maja 2024 nie mogą być eksploatowane kotły pozaklasowe, ogrzewacze powinny spełniać normy </a:t>
            </a:r>
            <a:r>
              <a:rPr lang="pl-PL" sz="1200" b="1" dirty="0" err="1"/>
              <a:t>ekoprojektu</a:t>
            </a:r>
            <a:r>
              <a:rPr lang="pl-PL" sz="1200" b="1" dirty="0"/>
              <a:t> lub mieć sprawność cieplną powyżej 80% lub zostać wyposażone w redukcję emisji pyłu do poziomu </a:t>
            </a:r>
            <a:r>
              <a:rPr lang="pl-PL" sz="1200" b="1" dirty="0" err="1" smtClean="0"/>
              <a:t>ekoprojektu</a:t>
            </a:r>
            <a:r>
              <a:rPr lang="pl-PL" sz="1200" b="1" dirty="0" smtClean="0"/>
              <a:t>.</a:t>
            </a:r>
          </a:p>
          <a:p>
            <a:endParaRPr lang="pl-PL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b="1" dirty="0"/>
              <a:t>Od 1 stycznia 2027 nie mogą być eksploatowane kotły 3 i 4 klasy.</a:t>
            </a:r>
            <a:endParaRPr lang="pl-PL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sz="1200" dirty="0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68733" y="1082483"/>
            <a:ext cx="707563" cy="690716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7640" y="2108733"/>
            <a:ext cx="760012" cy="760012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01811" y="3188278"/>
            <a:ext cx="777132" cy="777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91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939CE09-F06B-4647-9912-01DC809B2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2553" y="289739"/>
            <a:ext cx="5425853" cy="734818"/>
          </a:xfrm>
        </p:spPr>
        <p:txBody>
          <a:bodyPr/>
          <a:lstStyle/>
          <a:p>
            <a:r>
              <a:rPr lang="pl-PL" dirty="0"/>
              <a:t>Uchwały antysmogowe w Małopolsce</a:t>
            </a:r>
          </a:p>
        </p:txBody>
      </p:sp>
      <p:sp>
        <p:nvSpPr>
          <p:cNvPr id="10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693225" y="1081796"/>
            <a:ext cx="7560840" cy="371661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pl-PL" sz="1100" dirty="0" smtClean="0"/>
          </a:p>
        </p:txBody>
      </p:sp>
      <p:sp>
        <p:nvSpPr>
          <p:cNvPr id="8" name="Owal 7"/>
          <p:cNvSpPr/>
          <p:nvPr/>
        </p:nvSpPr>
        <p:spPr>
          <a:xfrm>
            <a:off x="-1620688" y="699542"/>
            <a:ext cx="4392488" cy="4248472"/>
          </a:xfrm>
          <a:prstGeom prst="ellipse">
            <a:avLst/>
          </a:prstGeom>
          <a:solidFill>
            <a:srgbClr val="A6D3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4" name="Prostokąt zaokrąglony 3"/>
          <p:cNvSpPr/>
          <p:nvPr/>
        </p:nvSpPr>
        <p:spPr>
          <a:xfrm>
            <a:off x="630996" y="1024557"/>
            <a:ext cx="6974997" cy="34914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812643" y="1237029"/>
            <a:ext cx="666074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Lokalne uchwały antysmogowe:</a:t>
            </a:r>
          </a:p>
          <a:p>
            <a:r>
              <a:rPr lang="pl-PL" sz="1300" b="1" dirty="0" smtClean="0"/>
              <a:t>uchwały </a:t>
            </a:r>
            <a:r>
              <a:rPr lang="pl-PL" sz="1300" b="1" dirty="0"/>
              <a:t>antysmogowe dla Skawiny, Krzeszowic, Niepołomic, Czarnego Dunajca, miasta</a:t>
            </a:r>
          </a:p>
          <a:p>
            <a:r>
              <a:rPr lang="pl-PL" sz="1300" b="1" dirty="0"/>
              <a:t>Oświęcim, miasta Nowy Targ (centrum miasta), Rabki Zdrój (strefa uzdrowiskowa A i B) 27/09/2021</a:t>
            </a:r>
            <a:r>
              <a:rPr lang="pl-PL" sz="1300" b="1" dirty="0" smtClean="0"/>
              <a:t>)</a:t>
            </a:r>
          </a:p>
          <a:p>
            <a:endParaRPr lang="pl-PL" sz="14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b="1" dirty="0"/>
              <a:t>Od 1 stycznia 2022 nie mogą być instalowane nowe kotły lub ogrzewacze na </a:t>
            </a:r>
            <a:r>
              <a:rPr lang="pl-PL" sz="1200" b="1" dirty="0" smtClean="0"/>
              <a:t>węgiel</a:t>
            </a:r>
            <a:r>
              <a:rPr lang="pl-PL" sz="1200" b="1" dirty="0"/>
              <a:t>.</a:t>
            </a:r>
            <a:endParaRPr lang="pl-PL" sz="1200" b="1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pl-PL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b="1" dirty="0"/>
              <a:t>Od 1 stycznia 2023 nie mogą być eksploatowane kotły pozaklasowe, ogrzewacze powinny spełniać normy </a:t>
            </a:r>
            <a:r>
              <a:rPr lang="pl-PL" sz="1200" b="1" dirty="0" err="1"/>
              <a:t>ekoprojektu</a:t>
            </a:r>
            <a:r>
              <a:rPr lang="pl-PL" sz="1200" b="1" dirty="0"/>
              <a:t> lub mieć sprawność cieplną powyżej 80% lub zostać wyposażone w redukcję emisji pyłu, nowo instalowane kotły na biomasę o emisji do 20 </a:t>
            </a:r>
            <a:r>
              <a:rPr lang="pl-PL" sz="1200" b="1" dirty="0" smtClean="0"/>
              <a:t>mg/m³, </a:t>
            </a:r>
            <a:r>
              <a:rPr lang="pl-PL" sz="1200" b="1" dirty="0"/>
              <a:t>a ogrzewacze </a:t>
            </a:r>
            <a:r>
              <a:rPr lang="pl-PL" sz="1200" b="1" dirty="0" smtClean="0"/>
              <a:t>z automatycznym sterownikiem</a:t>
            </a:r>
            <a:r>
              <a:rPr lang="pl-PL" sz="1200" b="1" dirty="0"/>
              <a:t>.</a:t>
            </a:r>
            <a:endParaRPr lang="pl-PL" sz="1200" b="1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pl-PL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b="1" dirty="0"/>
              <a:t>Od 1 stycznia 2027 nie mogą być eksploatowane kotły 3 i 4 </a:t>
            </a:r>
            <a:r>
              <a:rPr lang="pl-PL" sz="1200" b="1" dirty="0" smtClean="0"/>
              <a:t>klasy</a:t>
            </a:r>
            <a:r>
              <a:rPr lang="pl-PL" sz="1200" b="1" dirty="0"/>
              <a:t>.</a:t>
            </a:r>
            <a:endParaRPr lang="pl-PL" sz="1200" b="1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pl-PL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b="1" dirty="0"/>
              <a:t>Od 1 stycznia 2030 nie mogą być eksploatowane kotły lub ogrzewacze na węgiel.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sz="1200" dirty="0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4537" y="937780"/>
            <a:ext cx="707563" cy="690716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14537" y="2318836"/>
            <a:ext cx="760012" cy="760012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32605" y="3769189"/>
            <a:ext cx="777132" cy="777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79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>
            <a:extLst>
              <a:ext uri="{FF2B5EF4-FFF2-40B4-BE49-F238E27FC236}">
                <a16:creationId xmlns:a16="http://schemas.microsoft.com/office/drawing/2014/main" id="{3F33F18E-394A-4875-831B-31657E1ED1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7624" y="2787774"/>
            <a:ext cx="6483095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600" dirty="0" smtClean="0"/>
              <a:t>Dziękuję za uwagę!</a:t>
            </a:r>
            <a:r>
              <a:rPr lang="pl-PL" sz="3200" dirty="0"/>
              <a:t/>
            </a:r>
            <a:br>
              <a:rPr lang="pl-PL" sz="3200" dirty="0"/>
            </a:b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9871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Niestandardowy 8">
      <a:dk1>
        <a:srgbClr val="000000"/>
      </a:dk1>
      <a:lt1>
        <a:srgbClr val="FFFFFF"/>
      </a:lt1>
      <a:dk2>
        <a:srgbClr val="002073"/>
      </a:dk2>
      <a:lt2>
        <a:srgbClr val="FFFFFF"/>
      </a:lt2>
      <a:accent1>
        <a:srgbClr val="003399"/>
      </a:accent1>
      <a:accent2>
        <a:srgbClr val="A6D3FF"/>
      </a:accent2>
      <a:accent3>
        <a:srgbClr val="FFD618"/>
      </a:accent3>
      <a:accent4>
        <a:srgbClr val="0051B0"/>
      </a:accent4>
      <a:accent5>
        <a:srgbClr val="6BB1E2"/>
      </a:accent5>
      <a:accent6>
        <a:srgbClr val="FFE60B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ja1" id="{436F5452-C95B-4D43-A1C6-1CA5BE69C951}" vid="{ABE25C27-1E66-47F3-AA86-B88226738C33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Prezentacja z numerem strony</Template>
  <TotalTime>2815</TotalTime>
  <Words>2314</Words>
  <Application>Microsoft Office PowerPoint</Application>
  <PresentationFormat>Pokaz na ekranie (16:9)</PresentationFormat>
  <Paragraphs>174</Paragraphs>
  <Slides>23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23</vt:i4>
      </vt:variant>
    </vt:vector>
  </HeadingPairs>
  <TitlesOfParts>
    <vt:vector size="31" baseType="lpstr">
      <vt:lpstr>맑은 고딕</vt:lpstr>
      <vt:lpstr>Aptos</vt:lpstr>
      <vt:lpstr>Arial</vt:lpstr>
      <vt:lpstr>Calibri</vt:lpstr>
      <vt:lpstr>Open Sans</vt:lpstr>
      <vt:lpstr>Times New Roman</vt:lpstr>
      <vt:lpstr>Wingdings</vt:lpstr>
      <vt:lpstr>Motyw pakietu Office</vt:lpstr>
      <vt:lpstr>Ochrona powietrza w Małopolsce - aktualne i nadchodzące regulacje prawne </vt:lpstr>
      <vt:lpstr>Prezentacja programu PowerPoint</vt:lpstr>
      <vt:lpstr>Program ochrony powietrza dla województwa małopolskiego </vt:lpstr>
      <vt:lpstr>Aktualizacja Programu ochrony powietrza 2023</vt:lpstr>
      <vt:lpstr>Aktualizacja programów ochrony powietrza 2025-2026</vt:lpstr>
      <vt:lpstr>Dyrektywa 2024/2881 w sprawie jakości powietrza i czystszego powietrza dla Europy (AAQD)</vt:lpstr>
      <vt:lpstr>Plan działania na rzecz jakości powietrza (PDJP)</vt:lpstr>
      <vt:lpstr>Główne zadania gmin i powiatów - POP</vt:lpstr>
      <vt:lpstr>Główne zadania gmin i powiatów - POP</vt:lpstr>
      <vt:lpstr>Główne zadania gmin i powiatów - POP</vt:lpstr>
      <vt:lpstr>Zadania informacyjne gmin - POP</vt:lpstr>
      <vt:lpstr>Zadania informacyjne gmin - POP</vt:lpstr>
      <vt:lpstr>Zadania informacyjne gmin - POP</vt:lpstr>
      <vt:lpstr>Główne zadania gmin - POP</vt:lpstr>
      <vt:lpstr>Prowadzenie kontroli</vt:lpstr>
      <vt:lpstr>Prowadzenie kontroli</vt:lpstr>
      <vt:lpstr>CEEB i jego rola w procesie kontroli palenisk</vt:lpstr>
      <vt:lpstr>Główne zadania gmin - POP</vt:lpstr>
      <vt:lpstr>Główne zadania gmin - POP</vt:lpstr>
      <vt:lpstr>Uchwały antysmogowe w Małopolsce</vt:lpstr>
      <vt:lpstr>Uchwały antysmogowe w Małopolsce</vt:lpstr>
      <vt:lpstr>Uchwały antysmogowe w Małopolsce</vt:lpstr>
      <vt:lpstr>Dziękuję za uwagę!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Sowiński Piotr</dc:creator>
  <cp:lastModifiedBy>Łabuzek, Magdalena</cp:lastModifiedBy>
  <cp:revision>179</cp:revision>
  <dcterms:created xsi:type="dcterms:W3CDTF">2022-06-22T09:40:44Z</dcterms:created>
  <dcterms:modified xsi:type="dcterms:W3CDTF">2025-11-28T08:13:26Z</dcterms:modified>
</cp:coreProperties>
</file>