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89" r:id="rId3"/>
    <p:sldId id="288" r:id="rId4"/>
    <p:sldId id="286" r:id="rId5"/>
    <p:sldId id="290" r:id="rId6"/>
    <p:sldId id="291" r:id="rId7"/>
    <p:sldId id="293" r:id="rId8"/>
    <p:sldId id="292" r:id="rId9"/>
    <p:sldId id="260" r:id="rId10"/>
  </p:sldIdLst>
  <p:sldSz cx="9144000" cy="5143500" type="screen16x9"/>
  <p:notesSz cx="6735763" cy="9866313"/>
  <p:defaultTextStyle>
    <a:defPPr>
      <a:defRPr lang="en-US"/>
    </a:defPPr>
    <a:lvl1pPr marL="0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1pPr>
    <a:lvl2pPr marL="357896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2pPr>
    <a:lvl3pPr marL="715792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3pPr>
    <a:lvl4pPr marL="1073688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4pPr>
    <a:lvl5pPr marL="1431585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5pPr>
    <a:lvl6pPr marL="1789481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6pPr>
    <a:lvl7pPr marL="2147377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7pPr>
    <a:lvl8pPr marL="2505273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8pPr>
    <a:lvl9pPr marL="2863169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lenik Agnieszka" initials="PA" lastIdx="1" clrIdx="0">
    <p:extLst>
      <p:ext uri="{19B8F6BF-5375-455C-9EA6-DF929625EA0E}">
        <p15:presenceInfo xmlns:p15="http://schemas.microsoft.com/office/powerpoint/2012/main" userId="S::Agnieszka.Palenik@mfipr.gov.pl::6a0c958d-6557-4bbd-8aa6-03360055b1e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D3FF"/>
    <a:srgbClr val="304E88"/>
    <a:srgbClr val="FFC10D"/>
    <a:srgbClr val="8CC63F"/>
    <a:srgbClr val="00B9F1"/>
    <a:srgbClr val="426AB3"/>
    <a:srgbClr val="EC008B"/>
    <a:srgbClr val="008EFF"/>
    <a:srgbClr val="9AAF02"/>
    <a:srgbClr val="FFD2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0A15C55-8517-42AA-B614-E9B94910E393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 pośredni 2 — Ak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howGuides="1">
      <p:cViewPr varScale="1">
        <p:scale>
          <a:sx n="149" d="100"/>
          <a:sy n="149" d="100"/>
        </p:scale>
        <p:origin x="540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0" d="100"/>
          <a:sy n="50" d="100"/>
        </p:scale>
        <p:origin x="2700" y="4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B6B59A-7E56-42C7-9B1A-DC0262349E8E}" type="doc">
      <dgm:prSet loTypeId="urn:microsoft.com/office/officeart/2005/8/layout/vList2" loCatId="list" qsTypeId="urn:microsoft.com/office/officeart/2005/8/quickstyle/3d1" qsCatId="3D" csTypeId="urn:microsoft.com/office/officeart/2005/8/colors/accent1_5" csCatId="accent1" phldr="1"/>
      <dgm:spPr/>
      <dgm:t>
        <a:bodyPr/>
        <a:lstStyle/>
        <a:p>
          <a:endParaRPr lang="pl-PL"/>
        </a:p>
      </dgm:t>
    </dgm:pt>
    <dgm:pt modelId="{4B9938EB-D6D7-4E20-85D2-9E2E47E5A284}">
      <dgm:prSet/>
      <dgm:spPr/>
      <dgm:t>
        <a:bodyPr/>
        <a:lstStyle/>
        <a:p>
          <a:pPr rtl="0"/>
          <a:r>
            <a:rPr lang="pl-PL" b="1" dirty="0" smtClean="0"/>
            <a:t>1. Działania szkoleniowe i edukacyjne </a:t>
          </a:r>
          <a:endParaRPr lang="pl-PL" b="1" dirty="0"/>
        </a:p>
      </dgm:t>
    </dgm:pt>
    <dgm:pt modelId="{66E580C9-5983-48A7-AEA5-D51FE403E1E7}" type="parTrans" cxnId="{9273B5BD-801C-4530-AFCF-5A0B62CE2B35}">
      <dgm:prSet/>
      <dgm:spPr/>
      <dgm:t>
        <a:bodyPr/>
        <a:lstStyle/>
        <a:p>
          <a:endParaRPr lang="pl-PL" b="1"/>
        </a:p>
      </dgm:t>
    </dgm:pt>
    <dgm:pt modelId="{BBFE161F-922F-4984-9DBA-FB20ECA7CA9C}" type="sibTrans" cxnId="{9273B5BD-801C-4530-AFCF-5A0B62CE2B35}">
      <dgm:prSet/>
      <dgm:spPr/>
      <dgm:t>
        <a:bodyPr/>
        <a:lstStyle/>
        <a:p>
          <a:endParaRPr lang="pl-PL" b="1"/>
        </a:p>
      </dgm:t>
    </dgm:pt>
    <dgm:pt modelId="{91E1BD14-042F-4051-8264-0849021B3583}">
      <dgm:prSet/>
      <dgm:spPr/>
      <dgm:t>
        <a:bodyPr/>
        <a:lstStyle/>
        <a:p>
          <a:pPr rtl="0"/>
          <a:r>
            <a:rPr lang="pl-PL" b="1" dirty="0" smtClean="0"/>
            <a:t>2. Działania promocyjno-informacyjne</a:t>
          </a:r>
          <a:endParaRPr lang="pl-PL" b="1" dirty="0"/>
        </a:p>
      </dgm:t>
    </dgm:pt>
    <dgm:pt modelId="{87E5E347-F618-44FC-9292-8BBB3923F122}" type="parTrans" cxnId="{C1629947-FEAF-41E7-AFC3-A1C4012EF7F1}">
      <dgm:prSet/>
      <dgm:spPr/>
      <dgm:t>
        <a:bodyPr/>
        <a:lstStyle/>
        <a:p>
          <a:endParaRPr lang="pl-PL" b="1"/>
        </a:p>
      </dgm:t>
    </dgm:pt>
    <dgm:pt modelId="{FF4830CA-A427-4CD8-8163-FBE91789A615}" type="sibTrans" cxnId="{C1629947-FEAF-41E7-AFC3-A1C4012EF7F1}">
      <dgm:prSet/>
      <dgm:spPr/>
      <dgm:t>
        <a:bodyPr/>
        <a:lstStyle/>
        <a:p>
          <a:endParaRPr lang="pl-PL" b="1"/>
        </a:p>
      </dgm:t>
    </dgm:pt>
    <dgm:pt modelId="{86F3030C-842D-4790-8967-56ED26BB5B5E}">
      <dgm:prSet/>
      <dgm:spPr/>
      <dgm:t>
        <a:bodyPr/>
        <a:lstStyle/>
        <a:p>
          <a:pPr rtl="0"/>
          <a:r>
            <a:rPr lang="pl-PL" b="1" dirty="0" smtClean="0"/>
            <a:t>3. Monitoring jakości powietrza</a:t>
          </a:r>
          <a:endParaRPr lang="pl-PL" b="1" dirty="0"/>
        </a:p>
      </dgm:t>
    </dgm:pt>
    <dgm:pt modelId="{7BE8CA17-4F61-42F6-82FC-707914B4FBF4}" type="parTrans" cxnId="{B5B698C8-25AA-4F81-9205-F3BDEBE8D27C}">
      <dgm:prSet/>
      <dgm:spPr/>
      <dgm:t>
        <a:bodyPr/>
        <a:lstStyle/>
        <a:p>
          <a:endParaRPr lang="pl-PL" b="1"/>
        </a:p>
      </dgm:t>
    </dgm:pt>
    <dgm:pt modelId="{4DBC11D4-881E-4894-90F1-F786D18C46B3}" type="sibTrans" cxnId="{B5B698C8-25AA-4F81-9205-F3BDEBE8D27C}">
      <dgm:prSet/>
      <dgm:spPr/>
      <dgm:t>
        <a:bodyPr/>
        <a:lstStyle/>
        <a:p>
          <a:endParaRPr lang="pl-PL" b="1"/>
        </a:p>
      </dgm:t>
    </dgm:pt>
    <dgm:pt modelId="{7FA2E6C3-2CA1-4CFA-B23F-FD12A0B0C5AE}">
      <dgm:prSet/>
      <dgm:spPr/>
      <dgm:t>
        <a:bodyPr/>
        <a:lstStyle/>
        <a:p>
          <a:pPr rtl="0"/>
          <a:r>
            <a:rPr lang="pl-PL" b="1" dirty="0" smtClean="0"/>
            <a:t>4. Przygotowanie koncepcji oraz wdrożenie modelowych projektów inwestycyjnych w zakresie zwiększenia wykorzystania OZE i efektywności energetycznej </a:t>
          </a:r>
          <a:endParaRPr lang="pl-PL" b="1" dirty="0"/>
        </a:p>
      </dgm:t>
    </dgm:pt>
    <dgm:pt modelId="{18187967-6C79-4541-8A34-7660C4C0D518}" type="parTrans" cxnId="{0A233613-78F5-4A22-9125-E700B19ECAD5}">
      <dgm:prSet/>
      <dgm:spPr/>
      <dgm:t>
        <a:bodyPr/>
        <a:lstStyle/>
        <a:p>
          <a:endParaRPr lang="pl-PL" b="1"/>
        </a:p>
      </dgm:t>
    </dgm:pt>
    <dgm:pt modelId="{3D616105-BC17-4E9A-8726-599E56940468}" type="sibTrans" cxnId="{0A233613-78F5-4A22-9125-E700B19ECAD5}">
      <dgm:prSet/>
      <dgm:spPr/>
      <dgm:t>
        <a:bodyPr/>
        <a:lstStyle/>
        <a:p>
          <a:endParaRPr lang="pl-PL" b="1"/>
        </a:p>
      </dgm:t>
    </dgm:pt>
    <dgm:pt modelId="{81728153-1393-4A53-937B-618801FCA528}">
      <dgm:prSet/>
      <dgm:spPr/>
      <dgm:t>
        <a:bodyPr/>
        <a:lstStyle/>
        <a:p>
          <a:pPr rtl="0"/>
          <a:r>
            <a:rPr lang="pl-PL" b="1" dirty="0" smtClean="0"/>
            <a:t>5. Monitoring realizacji działań</a:t>
          </a:r>
          <a:endParaRPr lang="pl-PL" b="1" dirty="0"/>
        </a:p>
      </dgm:t>
    </dgm:pt>
    <dgm:pt modelId="{400F5218-4555-4C76-9F5F-8A42C654A60F}" type="parTrans" cxnId="{21DC43A8-F12E-4E9C-9A7D-F4924D896E0D}">
      <dgm:prSet/>
      <dgm:spPr/>
      <dgm:t>
        <a:bodyPr/>
        <a:lstStyle/>
        <a:p>
          <a:endParaRPr lang="pl-PL" b="1"/>
        </a:p>
      </dgm:t>
    </dgm:pt>
    <dgm:pt modelId="{C88B94BA-52FB-4095-B3D3-E99D841793C7}" type="sibTrans" cxnId="{21DC43A8-F12E-4E9C-9A7D-F4924D896E0D}">
      <dgm:prSet/>
      <dgm:spPr/>
      <dgm:t>
        <a:bodyPr/>
        <a:lstStyle/>
        <a:p>
          <a:endParaRPr lang="pl-PL" b="1"/>
        </a:p>
      </dgm:t>
    </dgm:pt>
    <dgm:pt modelId="{B69A1C5D-38F6-47C4-9BC3-9EEF0C37F7E6}" type="pres">
      <dgm:prSet presAssocID="{CFB6B59A-7E56-42C7-9B1A-DC0262349E8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99094952-4655-4208-9425-A0DF8E609C7B}" type="pres">
      <dgm:prSet presAssocID="{4B9938EB-D6D7-4E20-85D2-9E2E47E5A284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FEC4550-2470-4D2C-AEA5-64AFF79C92B1}" type="pres">
      <dgm:prSet presAssocID="{BBFE161F-922F-4984-9DBA-FB20ECA7CA9C}" presName="spacer" presStyleCnt="0"/>
      <dgm:spPr/>
    </dgm:pt>
    <dgm:pt modelId="{6FC1E59F-3A6C-43C8-8173-56D5B0C0A181}" type="pres">
      <dgm:prSet presAssocID="{91E1BD14-042F-4051-8264-0849021B3583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5ADFB11-CECC-411D-841B-F8BF15A99787}" type="pres">
      <dgm:prSet presAssocID="{FF4830CA-A427-4CD8-8163-FBE91789A615}" presName="spacer" presStyleCnt="0"/>
      <dgm:spPr/>
    </dgm:pt>
    <dgm:pt modelId="{11D79A9C-898E-40AF-A97E-F4C087FBE7A9}" type="pres">
      <dgm:prSet presAssocID="{86F3030C-842D-4790-8967-56ED26BB5B5E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12CD51D-AFEF-4D61-A415-9410EE20D2BA}" type="pres">
      <dgm:prSet presAssocID="{4DBC11D4-881E-4894-90F1-F786D18C46B3}" presName="spacer" presStyleCnt="0"/>
      <dgm:spPr/>
    </dgm:pt>
    <dgm:pt modelId="{958D9923-FB73-4E1D-BE6C-563914C2103E}" type="pres">
      <dgm:prSet presAssocID="{7FA2E6C3-2CA1-4CFA-B23F-FD12A0B0C5AE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AB9968B-2634-4066-9619-866CF517DEF4}" type="pres">
      <dgm:prSet presAssocID="{3D616105-BC17-4E9A-8726-599E56940468}" presName="spacer" presStyleCnt="0"/>
      <dgm:spPr/>
    </dgm:pt>
    <dgm:pt modelId="{96D3860D-6F55-4051-9E09-38E577E5CD0A}" type="pres">
      <dgm:prSet presAssocID="{81728153-1393-4A53-937B-618801FCA528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F6E89812-2817-4426-A8CE-22842CA05FD5}" type="presOf" srcId="{7FA2E6C3-2CA1-4CFA-B23F-FD12A0B0C5AE}" destId="{958D9923-FB73-4E1D-BE6C-563914C2103E}" srcOrd="0" destOrd="0" presId="urn:microsoft.com/office/officeart/2005/8/layout/vList2"/>
    <dgm:cxn modelId="{9273B5BD-801C-4530-AFCF-5A0B62CE2B35}" srcId="{CFB6B59A-7E56-42C7-9B1A-DC0262349E8E}" destId="{4B9938EB-D6D7-4E20-85D2-9E2E47E5A284}" srcOrd="0" destOrd="0" parTransId="{66E580C9-5983-48A7-AEA5-D51FE403E1E7}" sibTransId="{BBFE161F-922F-4984-9DBA-FB20ECA7CA9C}"/>
    <dgm:cxn modelId="{B07EC8E3-A12B-4F5E-BEA9-7E6CF16BB650}" type="presOf" srcId="{86F3030C-842D-4790-8967-56ED26BB5B5E}" destId="{11D79A9C-898E-40AF-A97E-F4C087FBE7A9}" srcOrd="0" destOrd="0" presId="urn:microsoft.com/office/officeart/2005/8/layout/vList2"/>
    <dgm:cxn modelId="{0A233613-78F5-4A22-9125-E700B19ECAD5}" srcId="{CFB6B59A-7E56-42C7-9B1A-DC0262349E8E}" destId="{7FA2E6C3-2CA1-4CFA-B23F-FD12A0B0C5AE}" srcOrd="3" destOrd="0" parTransId="{18187967-6C79-4541-8A34-7660C4C0D518}" sibTransId="{3D616105-BC17-4E9A-8726-599E56940468}"/>
    <dgm:cxn modelId="{B5B698C8-25AA-4F81-9205-F3BDEBE8D27C}" srcId="{CFB6B59A-7E56-42C7-9B1A-DC0262349E8E}" destId="{86F3030C-842D-4790-8967-56ED26BB5B5E}" srcOrd="2" destOrd="0" parTransId="{7BE8CA17-4F61-42F6-82FC-707914B4FBF4}" sibTransId="{4DBC11D4-881E-4894-90F1-F786D18C46B3}"/>
    <dgm:cxn modelId="{22C71060-A616-4DFA-8007-E5C423590256}" type="presOf" srcId="{CFB6B59A-7E56-42C7-9B1A-DC0262349E8E}" destId="{B69A1C5D-38F6-47C4-9BC3-9EEF0C37F7E6}" srcOrd="0" destOrd="0" presId="urn:microsoft.com/office/officeart/2005/8/layout/vList2"/>
    <dgm:cxn modelId="{E5929630-46B5-4B75-82ED-EB6758FABDFC}" type="presOf" srcId="{91E1BD14-042F-4051-8264-0849021B3583}" destId="{6FC1E59F-3A6C-43C8-8173-56D5B0C0A181}" srcOrd="0" destOrd="0" presId="urn:microsoft.com/office/officeart/2005/8/layout/vList2"/>
    <dgm:cxn modelId="{534334BE-E348-4719-9B5B-8A6AEEE8CE28}" type="presOf" srcId="{4B9938EB-D6D7-4E20-85D2-9E2E47E5A284}" destId="{99094952-4655-4208-9425-A0DF8E609C7B}" srcOrd="0" destOrd="0" presId="urn:microsoft.com/office/officeart/2005/8/layout/vList2"/>
    <dgm:cxn modelId="{7D373B78-F970-49EC-99F4-DF91454B5E75}" type="presOf" srcId="{81728153-1393-4A53-937B-618801FCA528}" destId="{96D3860D-6F55-4051-9E09-38E577E5CD0A}" srcOrd="0" destOrd="0" presId="urn:microsoft.com/office/officeart/2005/8/layout/vList2"/>
    <dgm:cxn modelId="{C1629947-FEAF-41E7-AFC3-A1C4012EF7F1}" srcId="{CFB6B59A-7E56-42C7-9B1A-DC0262349E8E}" destId="{91E1BD14-042F-4051-8264-0849021B3583}" srcOrd="1" destOrd="0" parTransId="{87E5E347-F618-44FC-9292-8BBB3923F122}" sibTransId="{FF4830CA-A427-4CD8-8163-FBE91789A615}"/>
    <dgm:cxn modelId="{21DC43A8-F12E-4E9C-9A7D-F4924D896E0D}" srcId="{CFB6B59A-7E56-42C7-9B1A-DC0262349E8E}" destId="{81728153-1393-4A53-937B-618801FCA528}" srcOrd="4" destOrd="0" parTransId="{400F5218-4555-4C76-9F5F-8A42C654A60F}" sibTransId="{C88B94BA-52FB-4095-B3D3-E99D841793C7}"/>
    <dgm:cxn modelId="{0A7B26BF-059A-49CF-8032-9757754B1CDA}" type="presParOf" srcId="{B69A1C5D-38F6-47C4-9BC3-9EEF0C37F7E6}" destId="{99094952-4655-4208-9425-A0DF8E609C7B}" srcOrd="0" destOrd="0" presId="urn:microsoft.com/office/officeart/2005/8/layout/vList2"/>
    <dgm:cxn modelId="{D47CED5D-0EF0-43F6-A550-DABCECBEAC6D}" type="presParOf" srcId="{B69A1C5D-38F6-47C4-9BC3-9EEF0C37F7E6}" destId="{EFEC4550-2470-4D2C-AEA5-64AFF79C92B1}" srcOrd="1" destOrd="0" presId="urn:microsoft.com/office/officeart/2005/8/layout/vList2"/>
    <dgm:cxn modelId="{CFDB1922-0526-4436-944B-FA60658F38C9}" type="presParOf" srcId="{B69A1C5D-38F6-47C4-9BC3-9EEF0C37F7E6}" destId="{6FC1E59F-3A6C-43C8-8173-56D5B0C0A181}" srcOrd="2" destOrd="0" presId="urn:microsoft.com/office/officeart/2005/8/layout/vList2"/>
    <dgm:cxn modelId="{069D83E7-8157-4C1A-8A00-D5A49358EFAC}" type="presParOf" srcId="{B69A1C5D-38F6-47C4-9BC3-9EEF0C37F7E6}" destId="{D5ADFB11-CECC-411D-841B-F8BF15A99787}" srcOrd="3" destOrd="0" presId="urn:microsoft.com/office/officeart/2005/8/layout/vList2"/>
    <dgm:cxn modelId="{6B2A5D2C-3217-42ED-918E-80879DF11666}" type="presParOf" srcId="{B69A1C5D-38F6-47C4-9BC3-9EEF0C37F7E6}" destId="{11D79A9C-898E-40AF-A97E-F4C087FBE7A9}" srcOrd="4" destOrd="0" presId="urn:microsoft.com/office/officeart/2005/8/layout/vList2"/>
    <dgm:cxn modelId="{A7558B23-E87D-4FFC-BC14-8E29ADFCC064}" type="presParOf" srcId="{B69A1C5D-38F6-47C4-9BC3-9EEF0C37F7E6}" destId="{512CD51D-AFEF-4D61-A415-9410EE20D2BA}" srcOrd="5" destOrd="0" presId="urn:microsoft.com/office/officeart/2005/8/layout/vList2"/>
    <dgm:cxn modelId="{8788F1A3-1D00-45D0-92F7-2D9D3CA0471E}" type="presParOf" srcId="{B69A1C5D-38F6-47C4-9BC3-9EEF0C37F7E6}" destId="{958D9923-FB73-4E1D-BE6C-563914C2103E}" srcOrd="6" destOrd="0" presId="urn:microsoft.com/office/officeart/2005/8/layout/vList2"/>
    <dgm:cxn modelId="{9295E28D-39C5-4ED1-80F9-26266ABCFC72}" type="presParOf" srcId="{B69A1C5D-38F6-47C4-9BC3-9EEF0C37F7E6}" destId="{CAB9968B-2634-4066-9619-866CF517DEF4}" srcOrd="7" destOrd="0" presId="urn:microsoft.com/office/officeart/2005/8/layout/vList2"/>
    <dgm:cxn modelId="{B3D6618E-35B7-432C-8BFD-A9DD4165F78A}" type="presParOf" srcId="{B69A1C5D-38F6-47C4-9BC3-9EEF0C37F7E6}" destId="{96D3860D-6F55-4051-9E09-38E577E5CD0A}" srcOrd="8" destOrd="0" presId="urn:microsoft.com/office/officeart/2005/8/layout/vList2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094952-4655-4208-9425-A0DF8E609C7B}">
      <dsp:nvSpPr>
        <dsp:cNvPr id="0" name=""/>
        <dsp:cNvSpPr/>
      </dsp:nvSpPr>
      <dsp:spPr>
        <a:xfrm>
          <a:off x="0" y="333032"/>
          <a:ext cx="6624736" cy="556152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1. Działania szkoleniowe i edukacyjne </a:t>
          </a:r>
          <a:endParaRPr lang="pl-PL" sz="1400" b="1" kern="1200" dirty="0"/>
        </a:p>
      </dsp:txBody>
      <dsp:txXfrm>
        <a:off x="27149" y="360181"/>
        <a:ext cx="6570438" cy="501854"/>
      </dsp:txXfrm>
    </dsp:sp>
    <dsp:sp modelId="{6FC1E59F-3A6C-43C8-8173-56D5B0C0A181}">
      <dsp:nvSpPr>
        <dsp:cNvPr id="0" name=""/>
        <dsp:cNvSpPr/>
      </dsp:nvSpPr>
      <dsp:spPr>
        <a:xfrm>
          <a:off x="0" y="929504"/>
          <a:ext cx="6624736" cy="556152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10000"/>
                <a:satMod val="103000"/>
                <a:lumMod val="102000"/>
                <a:tint val="94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1000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1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2. Działania promocyjno-informacyjne</a:t>
          </a:r>
          <a:endParaRPr lang="pl-PL" sz="1400" b="1" kern="1200" dirty="0"/>
        </a:p>
      </dsp:txBody>
      <dsp:txXfrm>
        <a:off x="27149" y="956653"/>
        <a:ext cx="6570438" cy="501854"/>
      </dsp:txXfrm>
    </dsp:sp>
    <dsp:sp modelId="{11D79A9C-898E-40AF-A97E-F4C087FBE7A9}">
      <dsp:nvSpPr>
        <dsp:cNvPr id="0" name=""/>
        <dsp:cNvSpPr/>
      </dsp:nvSpPr>
      <dsp:spPr>
        <a:xfrm>
          <a:off x="0" y="1525976"/>
          <a:ext cx="6624736" cy="556152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0000"/>
                <a:satMod val="103000"/>
                <a:lumMod val="102000"/>
                <a:tint val="94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2000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3. Monitoring jakości powietrza</a:t>
          </a:r>
          <a:endParaRPr lang="pl-PL" sz="1400" b="1" kern="1200" dirty="0"/>
        </a:p>
      </dsp:txBody>
      <dsp:txXfrm>
        <a:off x="27149" y="1553125"/>
        <a:ext cx="6570438" cy="501854"/>
      </dsp:txXfrm>
    </dsp:sp>
    <dsp:sp modelId="{958D9923-FB73-4E1D-BE6C-563914C2103E}">
      <dsp:nvSpPr>
        <dsp:cNvPr id="0" name=""/>
        <dsp:cNvSpPr/>
      </dsp:nvSpPr>
      <dsp:spPr>
        <a:xfrm>
          <a:off x="0" y="2122449"/>
          <a:ext cx="6624736" cy="556152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30000"/>
                <a:satMod val="103000"/>
                <a:lumMod val="102000"/>
                <a:tint val="94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3000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3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4. Przygotowanie koncepcji oraz wdrożenie modelowych projektów inwestycyjnych w zakresie zwiększenia wykorzystania OZE i efektywności energetycznej </a:t>
          </a:r>
          <a:endParaRPr lang="pl-PL" sz="1400" b="1" kern="1200" dirty="0"/>
        </a:p>
      </dsp:txBody>
      <dsp:txXfrm>
        <a:off x="27149" y="2149598"/>
        <a:ext cx="6570438" cy="501854"/>
      </dsp:txXfrm>
    </dsp:sp>
    <dsp:sp modelId="{96D3860D-6F55-4051-9E09-38E577E5CD0A}">
      <dsp:nvSpPr>
        <dsp:cNvPr id="0" name=""/>
        <dsp:cNvSpPr/>
      </dsp:nvSpPr>
      <dsp:spPr>
        <a:xfrm>
          <a:off x="0" y="2718921"/>
          <a:ext cx="6624736" cy="556152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satMod val="103000"/>
                <a:lumMod val="102000"/>
                <a:tint val="94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4000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5. Monitoring realizacji działań</a:t>
          </a:r>
          <a:endParaRPr lang="pl-PL" sz="1400" b="1" kern="1200" dirty="0"/>
        </a:p>
      </dsp:txBody>
      <dsp:txXfrm>
        <a:off x="27149" y="2746070"/>
        <a:ext cx="6570438" cy="5018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>
            <a:extLst>
              <a:ext uri="{FF2B5EF4-FFF2-40B4-BE49-F238E27FC236}">
                <a16:creationId xmlns:a16="http://schemas.microsoft.com/office/drawing/2014/main" id="{8131F2C1-44D2-4ED7-BA3C-B03516C6025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BCC6A2F8-6413-4BD6-9670-42A3AD914D7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9981C-0199-4C1C-BF55-B9D1845E24AB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37BF2785-6379-4E0D-AD4C-F5805D98462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656C95A6-4C19-47FE-AA18-9E2DB5F9CD1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B82100-07E7-4199-BF42-570F551AA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2233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EEFF2B-0721-7148-92D1-1650B5B78E9F}" type="datetimeFigureOut">
              <a:rPr lang="pl-PL" smtClean="0"/>
              <a:t>11.12.2025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2B4DB-5212-AD42-B2C1-BD19AC94D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92773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1pPr>
    <a:lvl2pPr marL="357896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2pPr>
    <a:lvl3pPr marL="715792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3pPr>
    <a:lvl4pPr marL="1073688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4pPr>
    <a:lvl5pPr marL="1431585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5pPr>
    <a:lvl6pPr marL="1789481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6pPr>
    <a:lvl7pPr marL="2147377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7pPr>
    <a:lvl8pPr marL="2505273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8pPr>
    <a:lvl9pPr marL="2863169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8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 (długi tytu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>
            <a:extLst>
              <a:ext uri="{FF2B5EF4-FFF2-40B4-BE49-F238E27FC236}">
                <a16:creationId xmlns:a16="http://schemas.microsoft.com/office/drawing/2014/main" id="{A63EBD56-4A88-4F5C-BEAF-A33740721C44}"/>
              </a:ext>
            </a:extLst>
          </p:cNvPr>
          <p:cNvSpPr/>
          <p:nvPr userDrawn="1"/>
        </p:nvSpPr>
        <p:spPr>
          <a:xfrm>
            <a:off x="877995" y="1342959"/>
            <a:ext cx="7388942" cy="2943611"/>
          </a:xfrm>
          <a:prstGeom prst="rect">
            <a:avLst/>
          </a:prstGeom>
          <a:solidFill>
            <a:srgbClr val="A6D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11" name="Prostokąt 10">
            <a:extLst>
              <a:ext uri="{FF2B5EF4-FFF2-40B4-BE49-F238E27FC236}">
                <a16:creationId xmlns:a16="http://schemas.microsoft.com/office/drawing/2014/main" id="{48CDFE25-4437-7188-EA7B-7D9DAD502275}"/>
              </a:ext>
            </a:extLst>
          </p:cNvPr>
          <p:cNvSpPr/>
          <p:nvPr userDrawn="1"/>
        </p:nvSpPr>
        <p:spPr>
          <a:xfrm>
            <a:off x="1" y="0"/>
            <a:ext cx="4264484" cy="196872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B41AD81-079D-B212-C8B7-9A9D3BEE51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14" y="367681"/>
            <a:ext cx="800100" cy="800100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0A433181-6EED-44B3-4822-4AF9E6BA90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941" y="367681"/>
            <a:ext cx="800100" cy="800100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276322E5-6025-7EA2-67FB-9F57E921005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767" y="367681"/>
            <a:ext cx="800100" cy="8001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5249" y="2081379"/>
            <a:ext cx="6773550" cy="753648"/>
          </a:xfrm>
        </p:spPr>
        <p:txBody>
          <a:bodyPr anchor="t" anchorCtr="0">
            <a:normAutofit/>
          </a:bodyPr>
          <a:lstStyle>
            <a:lvl1pPr algn="l">
              <a:lnSpc>
                <a:spcPts val="2722"/>
              </a:lnSpc>
              <a:defRPr sz="2177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5259" y="3307899"/>
            <a:ext cx="6773483" cy="734817"/>
          </a:xfrm>
        </p:spPr>
        <p:txBody>
          <a:bodyPr>
            <a:normAutofit/>
          </a:bodyPr>
          <a:lstStyle>
            <a:lvl1pPr marL="0" indent="0" algn="l">
              <a:lnSpc>
                <a:spcPts val="2381"/>
              </a:lnSpc>
              <a:buNone/>
              <a:defRPr sz="1905" b="1">
                <a:solidFill>
                  <a:schemeClr val="tx2"/>
                </a:solidFill>
              </a:defRPr>
            </a:lvl1pPr>
            <a:lvl2pPr marL="342903" indent="0" algn="ctr">
              <a:buNone/>
              <a:defRPr sz="1500"/>
            </a:lvl2pPr>
            <a:lvl3pPr marL="685804" indent="0" algn="ctr">
              <a:buNone/>
              <a:defRPr sz="1350"/>
            </a:lvl3pPr>
            <a:lvl4pPr marL="1028707" indent="0" algn="ctr">
              <a:buNone/>
              <a:defRPr sz="1200"/>
            </a:lvl4pPr>
            <a:lvl5pPr marL="1371609" indent="0" algn="ctr">
              <a:buNone/>
              <a:defRPr sz="1200"/>
            </a:lvl5pPr>
            <a:lvl6pPr marL="1714511" indent="0" algn="ctr">
              <a:buNone/>
              <a:defRPr sz="1200"/>
            </a:lvl6pPr>
            <a:lvl7pPr marL="2057413" indent="0" algn="ctr">
              <a:buNone/>
              <a:defRPr sz="1200"/>
            </a:lvl7pPr>
            <a:lvl8pPr marL="2400316" indent="0" algn="ctr">
              <a:buNone/>
              <a:defRPr sz="1200"/>
            </a:lvl8pPr>
            <a:lvl9pPr marL="2743218" indent="0" algn="ctr">
              <a:buNone/>
              <a:defRPr sz="12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26719" y="367682"/>
            <a:ext cx="1539287" cy="237532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225"/>
              </a:lnSpc>
              <a:defRPr sz="953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D2A3D249-6366-4532-95C2-9DDC07D17B44}" type="datetime1">
              <a:rPr lang="pl-PL" smtClean="0"/>
              <a:t>11.12.2025</a:t>
            </a:fld>
            <a:endParaRPr lang="pl-PL" dirty="0"/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D99AC2CA-7069-4A8E-9D19-13E7BFB1BE1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63" y="1342959"/>
            <a:ext cx="3387422" cy="624285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91" y="4391229"/>
            <a:ext cx="7323218" cy="62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76728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65" userDrawn="1">
          <p15:clr>
            <a:srgbClr val="FBAE40"/>
          </p15:clr>
        </p15:guide>
        <p15:guide id="2" orient="horz" pos="77" userDrawn="1">
          <p15:clr>
            <a:srgbClr val="FBAE40"/>
          </p15:clr>
        </p15:guide>
        <p15:guide id="3" orient="horz" pos="1620" userDrawn="1">
          <p15:clr>
            <a:srgbClr val="FBAE40"/>
          </p15:clr>
        </p15:guide>
        <p15:guide id="4" orient="horz" pos="231" userDrawn="1">
          <p15:clr>
            <a:srgbClr val="FBAE40"/>
          </p15:clr>
        </p15:guide>
        <p15:guide id="5" orient="horz" pos="386" userDrawn="1">
          <p15:clr>
            <a:srgbClr val="FBAE40"/>
          </p15:clr>
        </p15:guide>
        <p15:guide id="6" orient="horz" pos="540" userDrawn="1">
          <p15:clr>
            <a:srgbClr val="FBAE40"/>
          </p15:clr>
        </p15:guide>
        <p15:guide id="7" orient="horz" pos="694" userDrawn="1">
          <p15:clr>
            <a:srgbClr val="FBAE40"/>
          </p15:clr>
        </p15:guide>
        <p15:guide id="8" orient="horz" pos="848" userDrawn="1">
          <p15:clr>
            <a:srgbClr val="FBAE40"/>
          </p15:clr>
        </p15:guide>
        <p15:guide id="9" orient="horz" pos="1003" userDrawn="1">
          <p15:clr>
            <a:srgbClr val="FBAE40"/>
          </p15:clr>
        </p15:guide>
        <p15:guide id="10" orient="horz" pos="1157" userDrawn="1">
          <p15:clr>
            <a:srgbClr val="FBAE40"/>
          </p15:clr>
        </p15:guide>
        <p15:guide id="11" orient="horz" pos="1311" userDrawn="1">
          <p15:clr>
            <a:srgbClr val="FBAE40"/>
          </p15:clr>
        </p15:guide>
        <p15:guide id="12" orient="horz" pos="1466" userDrawn="1">
          <p15:clr>
            <a:srgbClr val="FBAE40"/>
          </p15:clr>
        </p15:guide>
        <p15:guide id="13" orient="horz" pos="1774" userDrawn="1">
          <p15:clr>
            <a:srgbClr val="FBAE40"/>
          </p15:clr>
        </p15:guide>
        <p15:guide id="14" orient="horz" pos="1929" userDrawn="1">
          <p15:clr>
            <a:srgbClr val="FBAE40"/>
          </p15:clr>
        </p15:guide>
        <p15:guide id="15" orient="horz" pos="2083" userDrawn="1">
          <p15:clr>
            <a:srgbClr val="FBAE40"/>
          </p15:clr>
        </p15:guide>
        <p15:guide id="16" orient="horz" pos="2237" userDrawn="1">
          <p15:clr>
            <a:srgbClr val="FBAE40"/>
          </p15:clr>
        </p15:guide>
        <p15:guide id="17" orient="horz" pos="2392" userDrawn="1">
          <p15:clr>
            <a:srgbClr val="FBAE40"/>
          </p15:clr>
        </p15:guide>
        <p15:guide id="18" orient="horz" pos="2546" userDrawn="1">
          <p15:clr>
            <a:srgbClr val="FBAE40"/>
          </p15:clr>
        </p15:guide>
        <p15:guide id="19" orient="horz" pos="2700" userDrawn="1">
          <p15:clr>
            <a:srgbClr val="FBAE40"/>
          </p15:clr>
        </p15:guide>
        <p15:guide id="20" orient="horz" pos="2854" userDrawn="1">
          <p15:clr>
            <a:srgbClr val="FBAE40"/>
          </p15:clr>
        </p15:guide>
        <p15:guide id="21" orient="horz" pos="3009" userDrawn="1">
          <p15:clr>
            <a:srgbClr val="FBAE40"/>
          </p15:clr>
        </p15:guide>
        <p15:guide id="22" orient="horz" pos="3163" userDrawn="1">
          <p15:clr>
            <a:srgbClr val="FBAE40"/>
          </p15:clr>
        </p15:guide>
        <p15:guide id="23" pos="358" userDrawn="1">
          <p15:clr>
            <a:srgbClr val="FBAE40"/>
          </p15:clr>
        </p15:guide>
        <p15:guide id="24" pos="552" userDrawn="1">
          <p15:clr>
            <a:srgbClr val="FBAE40"/>
          </p15:clr>
        </p15:guide>
        <p15:guide id="25" pos="747" userDrawn="1">
          <p15:clr>
            <a:srgbClr val="FBAE40"/>
          </p15:clr>
        </p15:guide>
        <p15:guide id="26" pos="941" userDrawn="1">
          <p15:clr>
            <a:srgbClr val="FBAE40"/>
          </p15:clr>
        </p15:guide>
        <p15:guide id="27" pos="1135" userDrawn="1">
          <p15:clr>
            <a:srgbClr val="FBAE40"/>
          </p15:clr>
        </p15:guide>
        <p15:guide id="28" pos="1328" userDrawn="1">
          <p15:clr>
            <a:srgbClr val="FBAE40"/>
          </p15:clr>
        </p15:guide>
        <p15:guide id="29" pos="1522" userDrawn="1">
          <p15:clr>
            <a:srgbClr val="FBAE40"/>
          </p15:clr>
        </p15:guide>
        <p15:guide id="30" pos="1716" userDrawn="1">
          <p15:clr>
            <a:srgbClr val="FBAE40"/>
          </p15:clr>
        </p15:guide>
        <p15:guide id="31" pos="1911" userDrawn="1">
          <p15:clr>
            <a:srgbClr val="FBAE40"/>
          </p15:clr>
        </p15:guide>
        <p15:guide id="32" pos="2104" userDrawn="1">
          <p15:clr>
            <a:srgbClr val="FBAE40"/>
          </p15:clr>
        </p15:guide>
        <p15:guide id="33" pos="2298" userDrawn="1">
          <p15:clr>
            <a:srgbClr val="FBAE40"/>
          </p15:clr>
        </p15:guide>
        <p15:guide id="34" pos="2492" userDrawn="1">
          <p15:clr>
            <a:srgbClr val="FBAE40"/>
          </p15:clr>
        </p15:guide>
        <p15:guide id="35" pos="2686" userDrawn="1">
          <p15:clr>
            <a:srgbClr val="FBAE40"/>
          </p15:clr>
        </p15:guide>
        <p15:guide id="36" pos="2880" userDrawn="1">
          <p15:clr>
            <a:srgbClr val="FBAE40"/>
          </p15:clr>
        </p15:guide>
        <p15:guide id="37" pos="3074" userDrawn="1">
          <p15:clr>
            <a:srgbClr val="FBAE40"/>
          </p15:clr>
        </p15:guide>
        <p15:guide id="38" pos="3268" userDrawn="1">
          <p15:clr>
            <a:srgbClr val="FBAE40"/>
          </p15:clr>
        </p15:guide>
        <p15:guide id="39" pos="3462" userDrawn="1">
          <p15:clr>
            <a:srgbClr val="FBAE40"/>
          </p15:clr>
        </p15:guide>
        <p15:guide id="40" pos="3656" userDrawn="1">
          <p15:clr>
            <a:srgbClr val="FBAE40"/>
          </p15:clr>
        </p15:guide>
        <p15:guide id="41" pos="3849" userDrawn="1">
          <p15:clr>
            <a:srgbClr val="FBAE40"/>
          </p15:clr>
        </p15:guide>
        <p15:guide id="42" pos="4044" userDrawn="1">
          <p15:clr>
            <a:srgbClr val="FBAE40"/>
          </p15:clr>
        </p15:guide>
        <p15:guide id="43" pos="4238" userDrawn="1">
          <p15:clr>
            <a:srgbClr val="FBAE40"/>
          </p15:clr>
        </p15:guide>
        <p15:guide id="44" pos="4432" userDrawn="1">
          <p15:clr>
            <a:srgbClr val="FBAE40"/>
          </p15:clr>
        </p15:guide>
        <p15:guide id="45" pos="4625" userDrawn="1">
          <p15:clr>
            <a:srgbClr val="FBAE40"/>
          </p15:clr>
        </p15:guide>
        <p15:guide id="46" pos="4819" userDrawn="1">
          <p15:clr>
            <a:srgbClr val="FBAE40"/>
          </p15:clr>
        </p15:guide>
        <p15:guide id="47" pos="5013" userDrawn="1">
          <p15:clr>
            <a:srgbClr val="FBAE40"/>
          </p15:clr>
        </p15:guide>
        <p15:guide id="48" pos="5208" userDrawn="1">
          <p15:clr>
            <a:srgbClr val="FBAE40"/>
          </p15:clr>
        </p15:guide>
        <p15:guide id="49" pos="5402" userDrawn="1">
          <p15:clr>
            <a:srgbClr val="FBAE40"/>
          </p15:clr>
        </p15:guide>
        <p15:guide id="50" pos="5595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Slajd tytułowy (długi tytu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rostokąt 29">
            <a:extLst>
              <a:ext uri="{FF2B5EF4-FFF2-40B4-BE49-F238E27FC236}">
                <a16:creationId xmlns:a16="http://schemas.microsoft.com/office/drawing/2014/main" id="{C0CA1683-BBD7-49B1-A28E-B898DDE62117}"/>
              </a:ext>
            </a:extLst>
          </p:cNvPr>
          <p:cNvSpPr/>
          <p:nvPr userDrawn="1"/>
        </p:nvSpPr>
        <p:spPr>
          <a:xfrm>
            <a:off x="1" y="0"/>
            <a:ext cx="4264484" cy="196872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id="{A63EBD56-4A88-4F5C-BEAF-A33740721C44}"/>
              </a:ext>
            </a:extLst>
          </p:cNvPr>
          <p:cNvSpPr/>
          <p:nvPr userDrawn="1"/>
        </p:nvSpPr>
        <p:spPr>
          <a:xfrm>
            <a:off x="877064" y="1349596"/>
            <a:ext cx="7389873" cy="2936974"/>
          </a:xfrm>
          <a:prstGeom prst="rect">
            <a:avLst/>
          </a:prstGeom>
          <a:solidFill>
            <a:srgbClr val="A6D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5249" y="2088941"/>
            <a:ext cx="6773550" cy="740100"/>
          </a:xfrm>
        </p:spPr>
        <p:txBody>
          <a:bodyPr anchor="t" anchorCtr="0">
            <a:normAutofit/>
          </a:bodyPr>
          <a:lstStyle>
            <a:lvl1pPr algn="l">
              <a:lnSpc>
                <a:spcPts val="2722"/>
              </a:lnSpc>
              <a:defRPr sz="2177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5259" y="3307899"/>
            <a:ext cx="6773483" cy="734817"/>
          </a:xfrm>
        </p:spPr>
        <p:txBody>
          <a:bodyPr>
            <a:normAutofit/>
          </a:bodyPr>
          <a:lstStyle>
            <a:lvl1pPr marL="0" indent="0" algn="l">
              <a:lnSpc>
                <a:spcPts val="2381"/>
              </a:lnSpc>
              <a:buNone/>
              <a:defRPr sz="1905" b="1">
                <a:solidFill>
                  <a:schemeClr val="tx2"/>
                </a:solidFill>
              </a:defRPr>
            </a:lvl1pPr>
            <a:lvl2pPr marL="342903" indent="0" algn="ctr">
              <a:buNone/>
              <a:defRPr sz="1500"/>
            </a:lvl2pPr>
            <a:lvl3pPr marL="685804" indent="0" algn="ctr">
              <a:buNone/>
              <a:defRPr sz="1350"/>
            </a:lvl3pPr>
            <a:lvl4pPr marL="1028707" indent="0" algn="ctr">
              <a:buNone/>
              <a:defRPr sz="1200"/>
            </a:lvl4pPr>
            <a:lvl5pPr marL="1371609" indent="0" algn="ctr">
              <a:buNone/>
              <a:defRPr sz="1200"/>
            </a:lvl5pPr>
            <a:lvl6pPr marL="1714511" indent="0" algn="ctr">
              <a:buNone/>
              <a:defRPr sz="1200"/>
            </a:lvl6pPr>
            <a:lvl7pPr marL="2057413" indent="0" algn="ctr">
              <a:buNone/>
              <a:defRPr sz="1200"/>
            </a:lvl7pPr>
            <a:lvl8pPr marL="2400316" indent="0" algn="ctr">
              <a:buNone/>
              <a:defRPr sz="1200"/>
            </a:lvl8pPr>
            <a:lvl9pPr marL="2743218" indent="0" algn="ctr">
              <a:buNone/>
              <a:defRPr sz="12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26719" y="367682"/>
            <a:ext cx="1539287" cy="237532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225"/>
              </a:lnSpc>
              <a:defRPr sz="953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68EEE8EE-D7CF-4F1D-849B-3E54D1DD80B0}" type="datetime1">
              <a:rPr lang="pl-PL" smtClean="0"/>
              <a:t>11.12.2025</a:t>
            </a:fld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039E0742-6ADE-F448-8437-7F591E1D07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76" y="824802"/>
            <a:ext cx="342900" cy="342900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F60567DB-D582-D44E-A6AD-12B2B5F1FE7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24" y="349553"/>
            <a:ext cx="342900" cy="342900"/>
          </a:xfrm>
          <a:prstGeom prst="rect">
            <a:avLst/>
          </a:prstGeom>
        </p:spPr>
      </p:pic>
      <p:pic>
        <p:nvPicPr>
          <p:cNvPr id="19" name="Obraz 18">
            <a:extLst>
              <a:ext uri="{FF2B5EF4-FFF2-40B4-BE49-F238E27FC236}">
                <a16:creationId xmlns:a16="http://schemas.microsoft.com/office/drawing/2014/main" id="{39EEE39C-033E-F640-8C4C-E23D91BEA33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976" y="824802"/>
            <a:ext cx="342900" cy="342900"/>
          </a:xfrm>
          <a:prstGeom prst="rect">
            <a:avLst/>
          </a:prstGeom>
        </p:spPr>
      </p:pic>
      <p:pic>
        <p:nvPicPr>
          <p:cNvPr id="21" name="Obraz 20">
            <a:extLst>
              <a:ext uri="{FF2B5EF4-FFF2-40B4-BE49-F238E27FC236}">
                <a16:creationId xmlns:a16="http://schemas.microsoft.com/office/drawing/2014/main" id="{C169AC8E-96EA-1048-803E-97D6CEE5E10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560" y="344396"/>
            <a:ext cx="342900" cy="342900"/>
          </a:xfrm>
          <a:prstGeom prst="rect">
            <a:avLst/>
          </a:prstGeom>
        </p:spPr>
      </p:pic>
      <p:pic>
        <p:nvPicPr>
          <p:cNvPr id="23" name="Obraz 22">
            <a:extLst>
              <a:ext uri="{FF2B5EF4-FFF2-40B4-BE49-F238E27FC236}">
                <a16:creationId xmlns:a16="http://schemas.microsoft.com/office/drawing/2014/main" id="{D5D90F56-CFD2-1A40-B479-B556FC2D370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9552"/>
            <a:ext cx="342900" cy="342900"/>
          </a:xfrm>
          <a:prstGeom prst="rect">
            <a:avLst/>
          </a:prstGeom>
        </p:spPr>
      </p:pic>
      <p:pic>
        <p:nvPicPr>
          <p:cNvPr id="25" name="Obraz 24">
            <a:extLst>
              <a:ext uri="{FF2B5EF4-FFF2-40B4-BE49-F238E27FC236}">
                <a16:creationId xmlns:a16="http://schemas.microsoft.com/office/drawing/2014/main" id="{48E96C1A-FA5C-A24F-9872-8608B9B3BC4F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979" y="831921"/>
            <a:ext cx="342900" cy="342900"/>
          </a:xfrm>
          <a:prstGeom prst="rect">
            <a:avLst/>
          </a:prstGeom>
        </p:spPr>
      </p:pic>
      <p:pic>
        <p:nvPicPr>
          <p:cNvPr id="27" name="Obraz 26">
            <a:extLst>
              <a:ext uri="{FF2B5EF4-FFF2-40B4-BE49-F238E27FC236}">
                <a16:creationId xmlns:a16="http://schemas.microsoft.com/office/drawing/2014/main" id="{28B2440F-CBE5-784D-ADC8-E797F64F472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489" y="347988"/>
            <a:ext cx="342900" cy="342900"/>
          </a:xfrm>
          <a:prstGeom prst="rect">
            <a:avLst/>
          </a:prstGeom>
        </p:spPr>
      </p:pic>
      <p:pic>
        <p:nvPicPr>
          <p:cNvPr id="29" name="Obraz 28">
            <a:extLst>
              <a:ext uri="{FF2B5EF4-FFF2-40B4-BE49-F238E27FC236}">
                <a16:creationId xmlns:a16="http://schemas.microsoft.com/office/drawing/2014/main" id="{1C717A0E-10D0-FA43-BF65-49909BDCEAFA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93" y="342342"/>
            <a:ext cx="342900" cy="342900"/>
          </a:xfrm>
          <a:prstGeom prst="rect">
            <a:avLst/>
          </a:prstGeom>
        </p:spPr>
      </p:pic>
      <p:pic>
        <p:nvPicPr>
          <p:cNvPr id="31" name="Obraz 30">
            <a:extLst>
              <a:ext uri="{FF2B5EF4-FFF2-40B4-BE49-F238E27FC236}">
                <a16:creationId xmlns:a16="http://schemas.microsoft.com/office/drawing/2014/main" id="{A2891D6F-956C-9342-B2BB-C701A5BC5154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684" y="339502"/>
            <a:ext cx="342900" cy="342900"/>
          </a:xfrm>
          <a:prstGeom prst="rect">
            <a:avLst/>
          </a:prstGeom>
        </p:spPr>
      </p:pic>
      <p:pic>
        <p:nvPicPr>
          <p:cNvPr id="33" name="Obraz 32">
            <a:extLst>
              <a:ext uri="{FF2B5EF4-FFF2-40B4-BE49-F238E27FC236}">
                <a16:creationId xmlns:a16="http://schemas.microsoft.com/office/drawing/2014/main" id="{7DE0C268-A93E-1C47-9AA3-10F1F10D0971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398" y="829987"/>
            <a:ext cx="342900" cy="342900"/>
          </a:xfrm>
          <a:prstGeom prst="rect">
            <a:avLst/>
          </a:prstGeom>
        </p:spPr>
      </p:pic>
      <p:pic>
        <p:nvPicPr>
          <p:cNvPr id="35" name="Obraz 34">
            <a:extLst>
              <a:ext uri="{FF2B5EF4-FFF2-40B4-BE49-F238E27FC236}">
                <a16:creationId xmlns:a16="http://schemas.microsoft.com/office/drawing/2014/main" id="{45508241-FE91-D847-8686-4F72BD314220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413" y="829009"/>
            <a:ext cx="342900" cy="342900"/>
          </a:xfrm>
          <a:prstGeom prst="rect">
            <a:avLst/>
          </a:prstGeom>
        </p:spPr>
      </p:pic>
      <p:pic>
        <p:nvPicPr>
          <p:cNvPr id="37" name="Obraz 36">
            <a:extLst>
              <a:ext uri="{FF2B5EF4-FFF2-40B4-BE49-F238E27FC236}">
                <a16:creationId xmlns:a16="http://schemas.microsoft.com/office/drawing/2014/main" id="{EB9A3203-260A-FA4A-9526-A6276A5756DA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489" y="829009"/>
            <a:ext cx="342900" cy="342900"/>
          </a:xfrm>
          <a:prstGeom prst="rect">
            <a:avLst/>
          </a:prstGeom>
        </p:spPr>
      </p:pic>
      <p:pic>
        <p:nvPicPr>
          <p:cNvPr id="32" name="Obraz 31">
            <a:extLst>
              <a:ext uri="{FF2B5EF4-FFF2-40B4-BE49-F238E27FC236}">
                <a16:creationId xmlns:a16="http://schemas.microsoft.com/office/drawing/2014/main" id="{A2E34B4B-2F98-4123-BCC4-081E05CD7DB1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63" y="1342959"/>
            <a:ext cx="3387422" cy="624285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 userDrawn="1"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91" y="4391229"/>
            <a:ext cx="7323218" cy="62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02601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65" userDrawn="1">
          <p15:clr>
            <a:srgbClr val="FBAE40"/>
          </p15:clr>
        </p15:guide>
        <p15:guide id="2" orient="horz" pos="77" userDrawn="1">
          <p15:clr>
            <a:srgbClr val="FBAE40"/>
          </p15:clr>
        </p15:guide>
        <p15:guide id="3" orient="horz" pos="1620" userDrawn="1">
          <p15:clr>
            <a:srgbClr val="FBAE40"/>
          </p15:clr>
        </p15:guide>
        <p15:guide id="4" orient="horz" pos="231" userDrawn="1">
          <p15:clr>
            <a:srgbClr val="FBAE40"/>
          </p15:clr>
        </p15:guide>
        <p15:guide id="5" orient="horz" pos="386" userDrawn="1">
          <p15:clr>
            <a:srgbClr val="FBAE40"/>
          </p15:clr>
        </p15:guide>
        <p15:guide id="6" orient="horz" pos="540" userDrawn="1">
          <p15:clr>
            <a:srgbClr val="FBAE40"/>
          </p15:clr>
        </p15:guide>
        <p15:guide id="7" orient="horz" pos="694" userDrawn="1">
          <p15:clr>
            <a:srgbClr val="FBAE40"/>
          </p15:clr>
        </p15:guide>
        <p15:guide id="8" orient="horz" pos="848" userDrawn="1">
          <p15:clr>
            <a:srgbClr val="FBAE40"/>
          </p15:clr>
        </p15:guide>
        <p15:guide id="9" orient="horz" pos="1003" userDrawn="1">
          <p15:clr>
            <a:srgbClr val="FBAE40"/>
          </p15:clr>
        </p15:guide>
        <p15:guide id="10" orient="horz" pos="1157" userDrawn="1">
          <p15:clr>
            <a:srgbClr val="FBAE40"/>
          </p15:clr>
        </p15:guide>
        <p15:guide id="11" orient="horz" pos="1311" userDrawn="1">
          <p15:clr>
            <a:srgbClr val="FBAE40"/>
          </p15:clr>
        </p15:guide>
        <p15:guide id="12" orient="horz" pos="1466" userDrawn="1">
          <p15:clr>
            <a:srgbClr val="FBAE40"/>
          </p15:clr>
        </p15:guide>
        <p15:guide id="13" orient="horz" pos="1774" userDrawn="1">
          <p15:clr>
            <a:srgbClr val="FBAE40"/>
          </p15:clr>
        </p15:guide>
        <p15:guide id="14" orient="horz" pos="1929" userDrawn="1">
          <p15:clr>
            <a:srgbClr val="FBAE40"/>
          </p15:clr>
        </p15:guide>
        <p15:guide id="15" orient="horz" pos="2083" userDrawn="1">
          <p15:clr>
            <a:srgbClr val="FBAE40"/>
          </p15:clr>
        </p15:guide>
        <p15:guide id="16" orient="horz" pos="2237" userDrawn="1">
          <p15:clr>
            <a:srgbClr val="FBAE40"/>
          </p15:clr>
        </p15:guide>
        <p15:guide id="17" orient="horz" pos="2392" userDrawn="1">
          <p15:clr>
            <a:srgbClr val="FBAE40"/>
          </p15:clr>
        </p15:guide>
        <p15:guide id="18" orient="horz" pos="2546" userDrawn="1">
          <p15:clr>
            <a:srgbClr val="FBAE40"/>
          </p15:clr>
        </p15:guide>
        <p15:guide id="19" orient="horz" pos="2700" userDrawn="1">
          <p15:clr>
            <a:srgbClr val="FBAE40"/>
          </p15:clr>
        </p15:guide>
        <p15:guide id="20" orient="horz" pos="2854" userDrawn="1">
          <p15:clr>
            <a:srgbClr val="FBAE40"/>
          </p15:clr>
        </p15:guide>
        <p15:guide id="21" orient="horz" pos="3009" userDrawn="1">
          <p15:clr>
            <a:srgbClr val="FBAE40"/>
          </p15:clr>
        </p15:guide>
        <p15:guide id="22" orient="horz" pos="3163" userDrawn="1">
          <p15:clr>
            <a:srgbClr val="FBAE40"/>
          </p15:clr>
        </p15:guide>
        <p15:guide id="23" pos="358" userDrawn="1">
          <p15:clr>
            <a:srgbClr val="FBAE40"/>
          </p15:clr>
        </p15:guide>
        <p15:guide id="24" pos="552" userDrawn="1">
          <p15:clr>
            <a:srgbClr val="FBAE40"/>
          </p15:clr>
        </p15:guide>
        <p15:guide id="25" pos="747" userDrawn="1">
          <p15:clr>
            <a:srgbClr val="FBAE40"/>
          </p15:clr>
        </p15:guide>
        <p15:guide id="26" pos="941" userDrawn="1">
          <p15:clr>
            <a:srgbClr val="FBAE40"/>
          </p15:clr>
        </p15:guide>
        <p15:guide id="27" pos="1135" userDrawn="1">
          <p15:clr>
            <a:srgbClr val="FBAE40"/>
          </p15:clr>
        </p15:guide>
        <p15:guide id="28" pos="1328" userDrawn="1">
          <p15:clr>
            <a:srgbClr val="FBAE40"/>
          </p15:clr>
        </p15:guide>
        <p15:guide id="29" pos="1522" userDrawn="1">
          <p15:clr>
            <a:srgbClr val="FBAE40"/>
          </p15:clr>
        </p15:guide>
        <p15:guide id="30" pos="1716" userDrawn="1">
          <p15:clr>
            <a:srgbClr val="FBAE40"/>
          </p15:clr>
        </p15:guide>
        <p15:guide id="31" pos="1911" userDrawn="1">
          <p15:clr>
            <a:srgbClr val="FBAE40"/>
          </p15:clr>
        </p15:guide>
        <p15:guide id="32" pos="2104" userDrawn="1">
          <p15:clr>
            <a:srgbClr val="FBAE40"/>
          </p15:clr>
        </p15:guide>
        <p15:guide id="33" pos="2298" userDrawn="1">
          <p15:clr>
            <a:srgbClr val="FBAE40"/>
          </p15:clr>
        </p15:guide>
        <p15:guide id="34" pos="2492" userDrawn="1">
          <p15:clr>
            <a:srgbClr val="FBAE40"/>
          </p15:clr>
        </p15:guide>
        <p15:guide id="35" pos="2686" userDrawn="1">
          <p15:clr>
            <a:srgbClr val="FBAE40"/>
          </p15:clr>
        </p15:guide>
        <p15:guide id="36" pos="2880" userDrawn="1">
          <p15:clr>
            <a:srgbClr val="FBAE40"/>
          </p15:clr>
        </p15:guide>
        <p15:guide id="37" pos="3074" userDrawn="1">
          <p15:clr>
            <a:srgbClr val="FBAE40"/>
          </p15:clr>
        </p15:guide>
        <p15:guide id="38" pos="3268" userDrawn="1">
          <p15:clr>
            <a:srgbClr val="FBAE40"/>
          </p15:clr>
        </p15:guide>
        <p15:guide id="39" pos="3462" userDrawn="1">
          <p15:clr>
            <a:srgbClr val="FBAE40"/>
          </p15:clr>
        </p15:guide>
        <p15:guide id="40" pos="3656" userDrawn="1">
          <p15:clr>
            <a:srgbClr val="FBAE40"/>
          </p15:clr>
        </p15:guide>
        <p15:guide id="41" pos="3849" userDrawn="1">
          <p15:clr>
            <a:srgbClr val="FBAE40"/>
          </p15:clr>
        </p15:guide>
        <p15:guide id="42" pos="4044" userDrawn="1">
          <p15:clr>
            <a:srgbClr val="FBAE40"/>
          </p15:clr>
        </p15:guide>
        <p15:guide id="43" pos="4238" userDrawn="1">
          <p15:clr>
            <a:srgbClr val="FBAE40"/>
          </p15:clr>
        </p15:guide>
        <p15:guide id="44" pos="4432" userDrawn="1">
          <p15:clr>
            <a:srgbClr val="FBAE40"/>
          </p15:clr>
        </p15:guide>
        <p15:guide id="45" pos="4625" userDrawn="1">
          <p15:clr>
            <a:srgbClr val="FBAE40"/>
          </p15:clr>
        </p15:guide>
        <p15:guide id="46" pos="4819" userDrawn="1">
          <p15:clr>
            <a:srgbClr val="FBAE40"/>
          </p15:clr>
        </p15:guide>
        <p15:guide id="47" pos="5013" userDrawn="1">
          <p15:clr>
            <a:srgbClr val="FBAE40"/>
          </p15:clr>
        </p15:guide>
        <p15:guide id="48" pos="5208" userDrawn="1">
          <p15:clr>
            <a:srgbClr val="FBAE40"/>
          </p15:clr>
        </p15:guide>
        <p15:guide id="49" pos="5402" userDrawn="1">
          <p15:clr>
            <a:srgbClr val="FBAE40"/>
          </p15:clr>
        </p15:guide>
        <p15:guide id="50" pos="5595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tytułowy (krótki tytuł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ymbol zastępczy obrazu 8">
            <a:extLst>
              <a:ext uri="{FF2B5EF4-FFF2-40B4-BE49-F238E27FC236}">
                <a16:creationId xmlns:a16="http://schemas.microsoft.com/office/drawing/2014/main" id="{5DB7025B-8E3D-400F-9C76-C0A26B30114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026" y="9407"/>
            <a:ext cx="5850822" cy="3687291"/>
          </a:xfrm>
          <a:custGeom>
            <a:avLst/>
            <a:gdLst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55824 w 6835775"/>
              <a:gd name="connsiteY3" fmla="*/ 4500563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76475 w 6835775"/>
              <a:gd name="connsiteY3" fmla="*/ 4232329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249635 h 4859338"/>
              <a:gd name="connsiteX3" fmla="*/ 2176475 w 6835775"/>
              <a:gd name="connsiteY3" fmla="*/ 4232329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249635 h 4859338"/>
              <a:gd name="connsiteX3" fmla="*/ 2162707 w 6835775"/>
              <a:gd name="connsiteY3" fmla="*/ 4111191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62707 w 6836438"/>
              <a:gd name="connsiteY3" fmla="*/ 4111191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76475 w 6836438"/>
              <a:gd name="connsiteY3" fmla="*/ 4059275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62707 w 6836438"/>
              <a:gd name="connsiteY3" fmla="*/ 4059275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76581 h 4859338"/>
              <a:gd name="connsiteX3" fmla="*/ 2162707 w 6835775"/>
              <a:gd name="connsiteY3" fmla="*/ 405927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50623 h 4859338"/>
              <a:gd name="connsiteX3" fmla="*/ 2162707 w 6835775"/>
              <a:gd name="connsiteY3" fmla="*/ 405927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50623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5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5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6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168826 w 6835775"/>
              <a:gd name="connsiteY3" fmla="*/ 4120805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258314 w 6835775"/>
              <a:gd name="connsiteY3" fmla="*/ 4130502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265198 w 6835775"/>
              <a:gd name="connsiteY3" fmla="*/ 4072319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61663 h 4898126"/>
              <a:gd name="connsiteX3" fmla="*/ 2265198 w 6842219"/>
              <a:gd name="connsiteY3" fmla="*/ 4072319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61663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51966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13178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13178 h 4898126"/>
              <a:gd name="connsiteX3" fmla="*/ 2244548 w 6842219"/>
              <a:gd name="connsiteY3" fmla="*/ 4082018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69529"/>
              <a:gd name="connsiteY0" fmla="*/ 0 h 4898126"/>
              <a:gd name="connsiteX1" fmla="*/ 6835775 w 6869529"/>
              <a:gd name="connsiteY1" fmla="*/ 0 h 4898126"/>
              <a:gd name="connsiteX2" fmla="*/ 6869430 w 6869529"/>
              <a:gd name="connsiteY2" fmla="*/ 4090754 h 4898126"/>
              <a:gd name="connsiteX3" fmla="*/ 2244548 w 6869529"/>
              <a:gd name="connsiteY3" fmla="*/ 4082018 h 4898126"/>
              <a:gd name="connsiteX4" fmla="*/ 2259079 w 6869529"/>
              <a:gd name="connsiteY4" fmla="*/ 4898126 h 4898126"/>
              <a:gd name="connsiteX5" fmla="*/ 0 w 6869529"/>
              <a:gd name="connsiteY5" fmla="*/ 4859338 h 4898126"/>
              <a:gd name="connsiteX6" fmla="*/ 0 w 6869529"/>
              <a:gd name="connsiteY6" fmla="*/ 0 h 4898126"/>
              <a:gd name="connsiteX0" fmla="*/ 0 w 6869529"/>
              <a:gd name="connsiteY0" fmla="*/ 0 h 4907822"/>
              <a:gd name="connsiteX1" fmla="*/ 6835775 w 6869529"/>
              <a:gd name="connsiteY1" fmla="*/ 0 h 4907822"/>
              <a:gd name="connsiteX2" fmla="*/ 6869430 w 6869529"/>
              <a:gd name="connsiteY2" fmla="*/ 4090754 h 4907822"/>
              <a:gd name="connsiteX3" fmla="*/ 2244548 w 6869529"/>
              <a:gd name="connsiteY3" fmla="*/ 4082018 h 4907822"/>
              <a:gd name="connsiteX4" fmla="*/ 2245312 w 6869529"/>
              <a:gd name="connsiteY4" fmla="*/ 4907822 h 4907822"/>
              <a:gd name="connsiteX5" fmla="*/ 0 w 6869529"/>
              <a:gd name="connsiteY5" fmla="*/ 4859338 h 4907822"/>
              <a:gd name="connsiteX6" fmla="*/ 0 w 6869529"/>
              <a:gd name="connsiteY6" fmla="*/ 0 h 4907822"/>
              <a:gd name="connsiteX0" fmla="*/ 0 w 6869529"/>
              <a:gd name="connsiteY0" fmla="*/ 0 h 4917518"/>
              <a:gd name="connsiteX1" fmla="*/ 6835775 w 6869529"/>
              <a:gd name="connsiteY1" fmla="*/ 0 h 4917518"/>
              <a:gd name="connsiteX2" fmla="*/ 6869430 w 6869529"/>
              <a:gd name="connsiteY2" fmla="*/ 4090754 h 4917518"/>
              <a:gd name="connsiteX3" fmla="*/ 2244548 w 6869529"/>
              <a:gd name="connsiteY3" fmla="*/ 4082018 h 4917518"/>
              <a:gd name="connsiteX4" fmla="*/ 2245312 w 6869529"/>
              <a:gd name="connsiteY4" fmla="*/ 4917518 h 4917518"/>
              <a:gd name="connsiteX5" fmla="*/ 0 w 6869529"/>
              <a:gd name="connsiteY5" fmla="*/ 4859338 h 4917518"/>
              <a:gd name="connsiteX6" fmla="*/ 0 w 6869529"/>
              <a:gd name="connsiteY6" fmla="*/ 0 h 4917518"/>
              <a:gd name="connsiteX0" fmla="*/ 0 w 6869529"/>
              <a:gd name="connsiteY0" fmla="*/ 0 h 4917518"/>
              <a:gd name="connsiteX1" fmla="*/ 6835775 w 6869529"/>
              <a:gd name="connsiteY1" fmla="*/ 0 h 4917518"/>
              <a:gd name="connsiteX2" fmla="*/ 6869430 w 6869529"/>
              <a:gd name="connsiteY2" fmla="*/ 4090754 h 4917518"/>
              <a:gd name="connsiteX3" fmla="*/ 2244548 w 6869529"/>
              <a:gd name="connsiteY3" fmla="*/ 4082018 h 4917518"/>
              <a:gd name="connsiteX4" fmla="*/ 2245312 w 6869529"/>
              <a:gd name="connsiteY4" fmla="*/ 4917518 h 4917518"/>
              <a:gd name="connsiteX5" fmla="*/ 0 w 6869529"/>
              <a:gd name="connsiteY5" fmla="*/ 4859338 h 4917518"/>
              <a:gd name="connsiteX6" fmla="*/ 0 w 6869529"/>
              <a:gd name="connsiteY6" fmla="*/ 0 h 4917518"/>
              <a:gd name="connsiteX0" fmla="*/ 0 w 6869529"/>
              <a:gd name="connsiteY0" fmla="*/ 0 h 4883040"/>
              <a:gd name="connsiteX1" fmla="*/ 6835775 w 6869529"/>
              <a:gd name="connsiteY1" fmla="*/ 0 h 4883040"/>
              <a:gd name="connsiteX2" fmla="*/ 6869430 w 6869529"/>
              <a:gd name="connsiteY2" fmla="*/ 4090754 h 4883040"/>
              <a:gd name="connsiteX3" fmla="*/ 2244548 w 6869529"/>
              <a:gd name="connsiteY3" fmla="*/ 4082018 h 4883040"/>
              <a:gd name="connsiteX4" fmla="*/ 2245312 w 6869529"/>
              <a:gd name="connsiteY4" fmla="*/ 4883040 h 4883040"/>
              <a:gd name="connsiteX5" fmla="*/ 0 w 6869529"/>
              <a:gd name="connsiteY5" fmla="*/ 4859338 h 4883040"/>
              <a:gd name="connsiteX6" fmla="*/ 0 w 6869529"/>
              <a:gd name="connsiteY6" fmla="*/ 0 h 4883040"/>
              <a:gd name="connsiteX0" fmla="*/ 0 w 6869529"/>
              <a:gd name="connsiteY0" fmla="*/ 0 h 4871547"/>
              <a:gd name="connsiteX1" fmla="*/ 6835775 w 6869529"/>
              <a:gd name="connsiteY1" fmla="*/ 0 h 4871547"/>
              <a:gd name="connsiteX2" fmla="*/ 6869430 w 6869529"/>
              <a:gd name="connsiteY2" fmla="*/ 4090754 h 4871547"/>
              <a:gd name="connsiteX3" fmla="*/ 2244548 w 6869529"/>
              <a:gd name="connsiteY3" fmla="*/ 4082018 h 4871547"/>
              <a:gd name="connsiteX4" fmla="*/ 2245312 w 6869529"/>
              <a:gd name="connsiteY4" fmla="*/ 4871547 h 4871547"/>
              <a:gd name="connsiteX5" fmla="*/ 0 w 6869529"/>
              <a:gd name="connsiteY5" fmla="*/ 4859338 h 4871547"/>
              <a:gd name="connsiteX6" fmla="*/ 0 w 6869529"/>
              <a:gd name="connsiteY6" fmla="*/ 0 h 4871547"/>
              <a:gd name="connsiteX0" fmla="*/ 0 w 6869529"/>
              <a:gd name="connsiteY0" fmla="*/ 0 h 4859338"/>
              <a:gd name="connsiteX1" fmla="*/ 6835775 w 6869529"/>
              <a:gd name="connsiteY1" fmla="*/ 0 h 4859338"/>
              <a:gd name="connsiteX2" fmla="*/ 6869430 w 6869529"/>
              <a:gd name="connsiteY2" fmla="*/ 4090754 h 4859338"/>
              <a:gd name="connsiteX3" fmla="*/ 2244548 w 6869529"/>
              <a:gd name="connsiteY3" fmla="*/ 4082018 h 4859338"/>
              <a:gd name="connsiteX4" fmla="*/ 2241233 w 6869529"/>
              <a:gd name="connsiteY4" fmla="*/ 4842815 h 4859338"/>
              <a:gd name="connsiteX5" fmla="*/ 0 w 6869529"/>
              <a:gd name="connsiteY5" fmla="*/ 4859338 h 4859338"/>
              <a:gd name="connsiteX6" fmla="*/ 0 w 6869529"/>
              <a:gd name="connsiteY6" fmla="*/ 0 h 4859338"/>
              <a:gd name="connsiteX0" fmla="*/ 0 w 6869529"/>
              <a:gd name="connsiteY0" fmla="*/ 0 h 4877294"/>
              <a:gd name="connsiteX1" fmla="*/ 6835775 w 6869529"/>
              <a:gd name="connsiteY1" fmla="*/ 0 h 4877294"/>
              <a:gd name="connsiteX2" fmla="*/ 6869430 w 6869529"/>
              <a:gd name="connsiteY2" fmla="*/ 4090754 h 4877294"/>
              <a:gd name="connsiteX3" fmla="*/ 2244548 w 6869529"/>
              <a:gd name="connsiteY3" fmla="*/ 4082018 h 4877294"/>
              <a:gd name="connsiteX4" fmla="*/ 2237154 w 6869529"/>
              <a:gd name="connsiteY4" fmla="*/ 4877294 h 4877294"/>
              <a:gd name="connsiteX5" fmla="*/ 0 w 6869529"/>
              <a:gd name="connsiteY5" fmla="*/ 4859338 h 4877294"/>
              <a:gd name="connsiteX6" fmla="*/ 0 w 6869529"/>
              <a:gd name="connsiteY6" fmla="*/ 0 h 4877294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44548 w 6869529"/>
              <a:gd name="connsiteY3" fmla="*/ 4082018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56786 w 6869529"/>
              <a:gd name="connsiteY3" fmla="*/ 4093510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4944 w 6869529"/>
              <a:gd name="connsiteY3" fmla="*/ 4093510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0865 w 6869529"/>
              <a:gd name="connsiteY3" fmla="*/ 4087764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4944 w 6869529"/>
              <a:gd name="connsiteY3" fmla="*/ 4030301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30"/>
              <a:gd name="connsiteY0" fmla="*/ 0 h 4860055"/>
              <a:gd name="connsiteX1" fmla="*/ 6835775 w 6869530"/>
              <a:gd name="connsiteY1" fmla="*/ 0 h 4860055"/>
              <a:gd name="connsiteX2" fmla="*/ 6869431 w 6869530"/>
              <a:gd name="connsiteY2" fmla="*/ 4073515 h 4860055"/>
              <a:gd name="connsiteX3" fmla="*/ 2264944 w 6869530"/>
              <a:gd name="connsiteY3" fmla="*/ 4030301 h 4860055"/>
              <a:gd name="connsiteX4" fmla="*/ 2261629 w 6869530"/>
              <a:gd name="connsiteY4" fmla="*/ 4860055 h 4860055"/>
              <a:gd name="connsiteX5" fmla="*/ 0 w 6869530"/>
              <a:gd name="connsiteY5" fmla="*/ 4859338 h 4860055"/>
              <a:gd name="connsiteX6" fmla="*/ 0 w 6869530"/>
              <a:gd name="connsiteY6" fmla="*/ 0 h 4860055"/>
              <a:gd name="connsiteX0" fmla="*/ 0 w 6873601"/>
              <a:gd name="connsiteY0" fmla="*/ 0 h 4860055"/>
              <a:gd name="connsiteX1" fmla="*/ 6835775 w 6873601"/>
              <a:gd name="connsiteY1" fmla="*/ 0 h 4860055"/>
              <a:gd name="connsiteX2" fmla="*/ 6873511 w 6873601"/>
              <a:gd name="connsiteY2" fmla="*/ 4062022 h 4860055"/>
              <a:gd name="connsiteX3" fmla="*/ 2264944 w 6873601"/>
              <a:gd name="connsiteY3" fmla="*/ 4030301 h 4860055"/>
              <a:gd name="connsiteX4" fmla="*/ 2261629 w 6873601"/>
              <a:gd name="connsiteY4" fmla="*/ 4860055 h 4860055"/>
              <a:gd name="connsiteX5" fmla="*/ 0 w 6873601"/>
              <a:gd name="connsiteY5" fmla="*/ 4859338 h 4860055"/>
              <a:gd name="connsiteX6" fmla="*/ 0 w 6873601"/>
              <a:gd name="connsiteY6" fmla="*/ 0 h 4860055"/>
              <a:gd name="connsiteX0" fmla="*/ 0 w 6877673"/>
              <a:gd name="connsiteY0" fmla="*/ 0 h 4860055"/>
              <a:gd name="connsiteX1" fmla="*/ 6835775 w 6877673"/>
              <a:gd name="connsiteY1" fmla="*/ 0 h 4860055"/>
              <a:gd name="connsiteX2" fmla="*/ 6877591 w 6877673"/>
              <a:gd name="connsiteY2" fmla="*/ 4085007 h 4860055"/>
              <a:gd name="connsiteX3" fmla="*/ 2264944 w 6877673"/>
              <a:gd name="connsiteY3" fmla="*/ 4030301 h 4860055"/>
              <a:gd name="connsiteX4" fmla="*/ 2261629 w 6877673"/>
              <a:gd name="connsiteY4" fmla="*/ 4860055 h 4860055"/>
              <a:gd name="connsiteX5" fmla="*/ 0 w 6877673"/>
              <a:gd name="connsiteY5" fmla="*/ 4859338 h 4860055"/>
              <a:gd name="connsiteX6" fmla="*/ 0 w 6877673"/>
              <a:gd name="connsiteY6" fmla="*/ 0 h 4860055"/>
              <a:gd name="connsiteX0" fmla="*/ 0 w 6881745"/>
              <a:gd name="connsiteY0" fmla="*/ 0 h 4860055"/>
              <a:gd name="connsiteX1" fmla="*/ 6835775 w 6881745"/>
              <a:gd name="connsiteY1" fmla="*/ 0 h 4860055"/>
              <a:gd name="connsiteX2" fmla="*/ 6881670 w 6881745"/>
              <a:gd name="connsiteY2" fmla="*/ 4079260 h 4860055"/>
              <a:gd name="connsiteX3" fmla="*/ 2264944 w 6881745"/>
              <a:gd name="connsiteY3" fmla="*/ 4030301 h 4860055"/>
              <a:gd name="connsiteX4" fmla="*/ 2261629 w 6881745"/>
              <a:gd name="connsiteY4" fmla="*/ 4860055 h 4860055"/>
              <a:gd name="connsiteX5" fmla="*/ 0 w 6881745"/>
              <a:gd name="connsiteY5" fmla="*/ 4859338 h 4860055"/>
              <a:gd name="connsiteX6" fmla="*/ 0 w 6881745"/>
              <a:gd name="connsiteY6" fmla="*/ 0 h 4860055"/>
              <a:gd name="connsiteX0" fmla="*/ 0 w 6869531"/>
              <a:gd name="connsiteY0" fmla="*/ 0 h 4860055"/>
              <a:gd name="connsiteX1" fmla="*/ 6835775 w 6869531"/>
              <a:gd name="connsiteY1" fmla="*/ 0 h 4860055"/>
              <a:gd name="connsiteX2" fmla="*/ 6869432 w 6869531"/>
              <a:gd name="connsiteY2" fmla="*/ 4050527 h 4860055"/>
              <a:gd name="connsiteX3" fmla="*/ 2264944 w 6869531"/>
              <a:gd name="connsiteY3" fmla="*/ 4030301 h 4860055"/>
              <a:gd name="connsiteX4" fmla="*/ 2261629 w 6869531"/>
              <a:gd name="connsiteY4" fmla="*/ 4860055 h 4860055"/>
              <a:gd name="connsiteX5" fmla="*/ 0 w 6869531"/>
              <a:gd name="connsiteY5" fmla="*/ 4859338 h 4860055"/>
              <a:gd name="connsiteX6" fmla="*/ 0 w 6869531"/>
              <a:gd name="connsiteY6" fmla="*/ 0 h 4860055"/>
              <a:gd name="connsiteX0" fmla="*/ 0 w 6855816"/>
              <a:gd name="connsiteY0" fmla="*/ 0 h 4860055"/>
              <a:gd name="connsiteX1" fmla="*/ 6835775 w 6855816"/>
              <a:gd name="connsiteY1" fmla="*/ 0 h 4860055"/>
              <a:gd name="connsiteX2" fmla="*/ 6855665 w 6855816"/>
              <a:gd name="connsiteY2" fmla="*/ 4089315 h 4860055"/>
              <a:gd name="connsiteX3" fmla="*/ 2264944 w 6855816"/>
              <a:gd name="connsiteY3" fmla="*/ 4030301 h 4860055"/>
              <a:gd name="connsiteX4" fmla="*/ 2261629 w 6855816"/>
              <a:gd name="connsiteY4" fmla="*/ 4860055 h 4860055"/>
              <a:gd name="connsiteX5" fmla="*/ 0 w 6855816"/>
              <a:gd name="connsiteY5" fmla="*/ 4859338 h 4860055"/>
              <a:gd name="connsiteX6" fmla="*/ 0 w 6855816"/>
              <a:gd name="connsiteY6" fmla="*/ 0 h 4860055"/>
              <a:gd name="connsiteX0" fmla="*/ 0 w 6855817"/>
              <a:gd name="connsiteY0" fmla="*/ 0 h 4860055"/>
              <a:gd name="connsiteX1" fmla="*/ 6835775 w 6855817"/>
              <a:gd name="connsiteY1" fmla="*/ 0 h 4860055"/>
              <a:gd name="connsiteX2" fmla="*/ 6855666 w 6855817"/>
              <a:gd name="connsiteY2" fmla="*/ 4079618 h 4860055"/>
              <a:gd name="connsiteX3" fmla="*/ 2264944 w 6855817"/>
              <a:gd name="connsiteY3" fmla="*/ 4030301 h 4860055"/>
              <a:gd name="connsiteX4" fmla="*/ 2261629 w 6855817"/>
              <a:gd name="connsiteY4" fmla="*/ 4860055 h 4860055"/>
              <a:gd name="connsiteX5" fmla="*/ 0 w 6855817"/>
              <a:gd name="connsiteY5" fmla="*/ 4859338 h 4860055"/>
              <a:gd name="connsiteX6" fmla="*/ 0 w 6855817"/>
              <a:gd name="connsiteY6" fmla="*/ 0 h 4860055"/>
              <a:gd name="connsiteX0" fmla="*/ 0 w 6883275"/>
              <a:gd name="connsiteY0" fmla="*/ 0 h 4860055"/>
              <a:gd name="connsiteX1" fmla="*/ 6835775 w 6883275"/>
              <a:gd name="connsiteY1" fmla="*/ 0 h 4860055"/>
              <a:gd name="connsiteX2" fmla="*/ 6883202 w 6883275"/>
              <a:gd name="connsiteY2" fmla="*/ 4050527 h 4860055"/>
              <a:gd name="connsiteX3" fmla="*/ 2264944 w 6883275"/>
              <a:gd name="connsiteY3" fmla="*/ 4030301 h 4860055"/>
              <a:gd name="connsiteX4" fmla="*/ 2261629 w 6883275"/>
              <a:gd name="connsiteY4" fmla="*/ 4860055 h 4860055"/>
              <a:gd name="connsiteX5" fmla="*/ 0 w 6883275"/>
              <a:gd name="connsiteY5" fmla="*/ 4859338 h 4860055"/>
              <a:gd name="connsiteX6" fmla="*/ 0 w 6883275"/>
              <a:gd name="connsiteY6" fmla="*/ 0 h 4860055"/>
              <a:gd name="connsiteX0" fmla="*/ 0 w 6848989"/>
              <a:gd name="connsiteY0" fmla="*/ 0 h 4860055"/>
              <a:gd name="connsiteX1" fmla="*/ 6835775 w 6848989"/>
              <a:gd name="connsiteY1" fmla="*/ 0 h 4860055"/>
              <a:gd name="connsiteX2" fmla="*/ 6848783 w 6848989"/>
              <a:gd name="connsiteY2" fmla="*/ 4069921 h 4860055"/>
              <a:gd name="connsiteX3" fmla="*/ 2264944 w 6848989"/>
              <a:gd name="connsiteY3" fmla="*/ 4030301 h 4860055"/>
              <a:gd name="connsiteX4" fmla="*/ 2261629 w 6848989"/>
              <a:gd name="connsiteY4" fmla="*/ 4860055 h 4860055"/>
              <a:gd name="connsiteX5" fmla="*/ 0 w 6848989"/>
              <a:gd name="connsiteY5" fmla="*/ 4859338 h 4860055"/>
              <a:gd name="connsiteX6" fmla="*/ 0 w 6848989"/>
              <a:gd name="connsiteY6" fmla="*/ 0 h 4860055"/>
              <a:gd name="connsiteX0" fmla="*/ 0 w 6855818"/>
              <a:gd name="connsiteY0" fmla="*/ 0 h 4860055"/>
              <a:gd name="connsiteX1" fmla="*/ 6835775 w 6855818"/>
              <a:gd name="connsiteY1" fmla="*/ 0 h 4860055"/>
              <a:gd name="connsiteX2" fmla="*/ 6855667 w 6855818"/>
              <a:gd name="connsiteY2" fmla="*/ 4040830 h 4860055"/>
              <a:gd name="connsiteX3" fmla="*/ 2264944 w 6855818"/>
              <a:gd name="connsiteY3" fmla="*/ 4030301 h 4860055"/>
              <a:gd name="connsiteX4" fmla="*/ 2261629 w 6855818"/>
              <a:gd name="connsiteY4" fmla="*/ 4860055 h 4860055"/>
              <a:gd name="connsiteX5" fmla="*/ 0 w 6855818"/>
              <a:gd name="connsiteY5" fmla="*/ 4859338 h 4860055"/>
              <a:gd name="connsiteX6" fmla="*/ 0 w 6855818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264944 w 6842225"/>
              <a:gd name="connsiteY3" fmla="*/ 4030301 h 4860055"/>
              <a:gd name="connsiteX4" fmla="*/ 2261629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264944 w 6842225"/>
              <a:gd name="connsiteY3" fmla="*/ 4030301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40666 w 6842225"/>
              <a:gd name="connsiteY3" fmla="*/ 4049279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13131 w 6842225"/>
              <a:gd name="connsiteY3" fmla="*/ 4049279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13131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20015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26134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47874 h 4860055"/>
              <a:gd name="connsiteX3" fmla="*/ 2326134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35775"/>
              <a:gd name="connsiteY0" fmla="*/ 0 h 4860055"/>
              <a:gd name="connsiteX1" fmla="*/ 6835775 w 6835775"/>
              <a:gd name="connsiteY1" fmla="*/ 0 h 4860055"/>
              <a:gd name="connsiteX2" fmla="*/ 5663990 w 6835775"/>
              <a:gd name="connsiteY2" fmla="*/ 4085937 h 4860055"/>
              <a:gd name="connsiteX3" fmla="*/ 2326134 w 6835775"/>
              <a:gd name="connsiteY3" fmla="*/ 4049279 h 4860055"/>
              <a:gd name="connsiteX4" fmla="*/ 2323582 w 6835775"/>
              <a:gd name="connsiteY4" fmla="*/ 4860055 h 4860055"/>
              <a:gd name="connsiteX5" fmla="*/ 0 w 6835775"/>
              <a:gd name="connsiteY5" fmla="*/ 4859338 h 4860055"/>
              <a:gd name="connsiteX6" fmla="*/ 0 w 6835775"/>
              <a:gd name="connsiteY6" fmla="*/ 0 h 4860055"/>
              <a:gd name="connsiteX0" fmla="*/ 0 w 5694962"/>
              <a:gd name="connsiteY0" fmla="*/ 0 h 4860055"/>
              <a:gd name="connsiteX1" fmla="*/ 5694962 w 5694962"/>
              <a:gd name="connsiteY1" fmla="*/ 0 h 4860055"/>
              <a:gd name="connsiteX2" fmla="*/ 5663990 w 5694962"/>
              <a:gd name="connsiteY2" fmla="*/ 4085937 h 4860055"/>
              <a:gd name="connsiteX3" fmla="*/ 2326134 w 5694962"/>
              <a:gd name="connsiteY3" fmla="*/ 4049279 h 4860055"/>
              <a:gd name="connsiteX4" fmla="*/ 2323582 w 5694962"/>
              <a:gd name="connsiteY4" fmla="*/ 4860055 h 4860055"/>
              <a:gd name="connsiteX5" fmla="*/ 0 w 5694962"/>
              <a:gd name="connsiteY5" fmla="*/ 4859338 h 4860055"/>
              <a:gd name="connsiteX6" fmla="*/ 0 w 5694962"/>
              <a:gd name="connsiteY6" fmla="*/ 0 h 4860055"/>
              <a:gd name="connsiteX0" fmla="*/ 0 w 5694962"/>
              <a:gd name="connsiteY0" fmla="*/ 0 h 4860055"/>
              <a:gd name="connsiteX1" fmla="*/ 5694962 w 5694962"/>
              <a:gd name="connsiteY1" fmla="*/ 0 h 4860055"/>
              <a:gd name="connsiteX2" fmla="*/ 5663990 w 5694962"/>
              <a:gd name="connsiteY2" fmla="*/ 4085937 h 4860055"/>
              <a:gd name="connsiteX3" fmla="*/ 2326134 w 5694962"/>
              <a:gd name="connsiteY3" fmla="*/ 4049279 h 4860055"/>
              <a:gd name="connsiteX4" fmla="*/ 2323582 w 5694962"/>
              <a:gd name="connsiteY4" fmla="*/ 4860055 h 4860055"/>
              <a:gd name="connsiteX5" fmla="*/ 0 w 5694962"/>
              <a:gd name="connsiteY5" fmla="*/ 4859338 h 4860055"/>
              <a:gd name="connsiteX6" fmla="*/ 0 w 5694962"/>
              <a:gd name="connsiteY6" fmla="*/ 0 h 4860055"/>
              <a:gd name="connsiteX0" fmla="*/ 0 w 5722787"/>
              <a:gd name="connsiteY0" fmla="*/ 0 h 4860055"/>
              <a:gd name="connsiteX1" fmla="*/ 5722787 w 5722787"/>
              <a:gd name="connsiteY1" fmla="*/ 0 h 4860055"/>
              <a:gd name="connsiteX2" fmla="*/ 5663990 w 5722787"/>
              <a:gd name="connsiteY2" fmla="*/ 4085937 h 4860055"/>
              <a:gd name="connsiteX3" fmla="*/ 2326134 w 5722787"/>
              <a:gd name="connsiteY3" fmla="*/ 4049279 h 4860055"/>
              <a:gd name="connsiteX4" fmla="*/ 2323582 w 5722787"/>
              <a:gd name="connsiteY4" fmla="*/ 4860055 h 4860055"/>
              <a:gd name="connsiteX5" fmla="*/ 0 w 5722787"/>
              <a:gd name="connsiteY5" fmla="*/ 4859338 h 4860055"/>
              <a:gd name="connsiteX6" fmla="*/ 0 w 5722787"/>
              <a:gd name="connsiteY6" fmla="*/ 0 h 4860055"/>
              <a:gd name="connsiteX0" fmla="*/ 0 w 5667138"/>
              <a:gd name="connsiteY0" fmla="*/ 0 h 4860055"/>
              <a:gd name="connsiteX1" fmla="*/ 5667138 w 5667138"/>
              <a:gd name="connsiteY1" fmla="*/ 0 h 4860055"/>
              <a:gd name="connsiteX2" fmla="*/ 5663990 w 5667138"/>
              <a:gd name="connsiteY2" fmla="*/ 4085937 h 4860055"/>
              <a:gd name="connsiteX3" fmla="*/ 2326134 w 5667138"/>
              <a:gd name="connsiteY3" fmla="*/ 4049279 h 4860055"/>
              <a:gd name="connsiteX4" fmla="*/ 2323582 w 5667138"/>
              <a:gd name="connsiteY4" fmla="*/ 4860055 h 4860055"/>
              <a:gd name="connsiteX5" fmla="*/ 0 w 5667138"/>
              <a:gd name="connsiteY5" fmla="*/ 4859338 h 4860055"/>
              <a:gd name="connsiteX6" fmla="*/ 0 w 5667138"/>
              <a:gd name="connsiteY6" fmla="*/ 0 h 4860055"/>
              <a:gd name="connsiteX0" fmla="*/ 0 w 5667138"/>
              <a:gd name="connsiteY0" fmla="*/ 0 h 4860055"/>
              <a:gd name="connsiteX1" fmla="*/ 5667138 w 5667138"/>
              <a:gd name="connsiteY1" fmla="*/ 0 h 4860055"/>
              <a:gd name="connsiteX2" fmla="*/ 5626890 w 5667138"/>
              <a:gd name="connsiteY2" fmla="*/ 4073249 h 4860055"/>
              <a:gd name="connsiteX3" fmla="*/ 2326134 w 5667138"/>
              <a:gd name="connsiteY3" fmla="*/ 4049279 h 4860055"/>
              <a:gd name="connsiteX4" fmla="*/ 2323582 w 5667138"/>
              <a:gd name="connsiteY4" fmla="*/ 4860055 h 4860055"/>
              <a:gd name="connsiteX5" fmla="*/ 0 w 5667138"/>
              <a:gd name="connsiteY5" fmla="*/ 4859338 h 4860055"/>
              <a:gd name="connsiteX6" fmla="*/ 0 w 5667138"/>
              <a:gd name="connsiteY6" fmla="*/ 0 h 4860055"/>
              <a:gd name="connsiteX0" fmla="*/ 0 w 5639314"/>
              <a:gd name="connsiteY0" fmla="*/ 0 h 4860055"/>
              <a:gd name="connsiteX1" fmla="*/ 5639314 w 5639314"/>
              <a:gd name="connsiteY1" fmla="*/ 0 h 4860055"/>
              <a:gd name="connsiteX2" fmla="*/ 5626890 w 5639314"/>
              <a:gd name="connsiteY2" fmla="*/ 4073249 h 4860055"/>
              <a:gd name="connsiteX3" fmla="*/ 2326134 w 5639314"/>
              <a:gd name="connsiteY3" fmla="*/ 4049279 h 4860055"/>
              <a:gd name="connsiteX4" fmla="*/ 2323582 w 5639314"/>
              <a:gd name="connsiteY4" fmla="*/ 4860055 h 4860055"/>
              <a:gd name="connsiteX5" fmla="*/ 0 w 5639314"/>
              <a:gd name="connsiteY5" fmla="*/ 4859338 h 4860055"/>
              <a:gd name="connsiteX6" fmla="*/ 0 w 5639314"/>
              <a:gd name="connsiteY6" fmla="*/ 0 h 4860055"/>
              <a:gd name="connsiteX0" fmla="*/ 0 w 5639314"/>
              <a:gd name="connsiteY0" fmla="*/ 0 h 4860055"/>
              <a:gd name="connsiteX1" fmla="*/ 5639314 w 5639314"/>
              <a:gd name="connsiteY1" fmla="*/ 0 h 4860055"/>
              <a:gd name="connsiteX2" fmla="*/ 5626890 w 5639314"/>
              <a:gd name="connsiteY2" fmla="*/ 4073249 h 4860055"/>
              <a:gd name="connsiteX3" fmla="*/ 2326134 w 5639314"/>
              <a:gd name="connsiteY3" fmla="*/ 4049279 h 4860055"/>
              <a:gd name="connsiteX4" fmla="*/ 2323582 w 5639314"/>
              <a:gd name="connsiteY4" fmla="*/ 4860055 h 4860055"/>
              <a:gd name="connsiteX5" fmla="*/ 0 w 5639314"/>
              <a:gd name="connsiteY5" fmla="*/ 4859338 h 4860055"/>
              <a:gd name="connsiteX6" fmla="*/ 0 w 56393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73249 h 4860055"/>
              <a:gd name="connsiteX3" fmla="*/ 2326134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39768 h 4860055"/>
              <a:gd name="connsiteX3" fmla="*/ 2326134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39768 h 4860055"/>
              <a:gd name="connsiteX3" fmla="*/ 2332253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39289"/>
              <a:gd name="connsiteY0" fmla="*/ 0 h 4860055"/>
              <a:gd name="connsiteX1" fmla="*/ 5620764 w 5639289"/>
              <a:gd name="connsiteY1" fmla="*/ 0 h 4860055"/>
              <a:gd name="connsiteX2" fmla="*/ 5639128 w 5639289"/>
              <a:gd name="connsiteY2" fmla="*/ 4056509 h 4860055"/>
              <a:gd name="connsiteX3" fmla="*/ 2332253 w 5639289"/>
              <a:gd name="connsiteY3" fmla="*/ 4049279 h 4860055"/>
              <a:gd name="connsiteX4" fmla="*/ 2323582 w 5639289"/>
              <a:gd name="connsiteY4" fmla="*/ 4860055 h 4860055"/>
              <a:gd name="connsiteX5" fmla="*/ 0 w 5639289"/>
              <a:gd name="connsiteY5" fmla="*/ 4859338 h 4860055"/>
              <a:gd name="connsiteX6" fmla="*/ 0 w 5639289"/>
              <a:gd name="connsiteY6" fmla="*/ 0 h 4860055"/>
              <a:gd name="connsiteX0" fmla="*/ 0 w 5639289"/>
              <a:gd name="connsiteY0" fmla="*/ 0 h 4860055"/>
              <a:gd name="connsiteX1" fmla="*/ 5620764 w 5639289"/>
              <a:gd name="connsiteY1" fmla="*/ 0 h 4860055"/>
              <a:gd name="connsiteX2" fmla="*/ 5639128 w 5639289"/>
              <a:gd name="connsiteY2" fmla="*/ 4056509 h 4860055"/>
              <a:gd name="connsiteX3" fmla="*/ 2326134 w 5639289"/>
              <a:gd name="connsiteY3" fmla="*/ 4032538 h 4860055"/>
              <a:gd name="connsiteX4" fmla="*/ 2323582 w 5639289"/>
              <a:gd name="connsiteY4" fmla="*/ 4860055 h 4860055"/>
              <a:gd name="connsiteX5" fmla="*/ 0 w 5639289"/>
              <a:gd name="connsiteY5" fmla="*/ 4859338 h 4860055"/>
              <a:gd name="connsiteX6" fmla="*/ 0 w 5639289"/>
              <a:gd name="connsiteY6" fmla="*/ 0 h 4860055"/>
              <a:gd name="connsiteX0" fmla="*/ 0 w 5651473"/>
              <a:gd name="connsiteY0" fmla="*/ 0 h 4860055"/>
              <a:gd name="connsiteX1" fmla="*/ 5620764 w 5651473"/>
              <a:gd name="connsiteY1" fmla="*/ 0 h 4860055"/>
              <a:gd name="connsiteX2" fmla="*/ 5651366 w 5651473"/>
              <a:gd name="connsiteY2" fmla="*/ 4048139 h 4860055"/>
              <a:gd name="connsiteX3" fmla="*/ 2326134 w 5651473"/>
              <a:gd name="connsiteY3" fmla="*/ 4032538 h 4860055"/>
              <a:gd name="connsiteX4" fmla="*/ 2323582 w 5651473"/>
              <a:gd name="connsiteY4" fmla="*/ 4860055 h 4860055"/>
              <a:gd name="connsiteX5" fmla="*/ 0 w 5651473"/>
              <a:gd name="connsiteY5" fmla="*/ 4859338 h 4860055"/>
              <a:gd name="connsiteX6" fmla="*/ 0 w 5651473"/>
              <a:gd name="connsiteY6" fmla="*/ 0 h 4860055"/>
              <a:gd name="connsiteX0" fmla="*/ 0 w 5627215"/>
              <a:gd name="connsiteY0" fmla="*/ 0 h 4860055"/>
              <a:gd name="connsiteX1" fmla="*/ 5620764 w 5627215"/>
              <a:gd name="connsiteY1" fmla="*/ 0 h 4860055"/>
              <a:gd name="connsiteX2" fmla="*/ 5626891 w 5627215"/>
              <a:gd name="connsiteY2" fmla="*/ 4048139 h 4860055"/>
              <a:gd name="connsiteX3" fmla="*/ 2326134 w 5627215"/>
              <a:gd name="connsiteY3" fmla="*/ 4032538 h 4860055"/>
              <a:gd name="connsiteX4" fmla="*/ 2323582 w 5627215"/>
              <a:gd name="connsiteY4" fmla="*/ 4860055 h 4860055"/>
              <a:gd name="connsiteX5" fmla="*/ 0 w 5627215"/>
              <a:gd name="connsiteY5" fmla="*/ 4859338 h 4860055"/>
              <a:gd name="connsiteX6" fmla="*/ 0 w 5627215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26134 w 5627552"/>
              <a:gd name="connsiteY3" fmla="*/ 4032538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33018 w 5627552"/>
              <a:gd name="connsiteY3" fmla="*/ 4041955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26135 w 5627552"/>
              <a:gd name="connsiteY3" fmla="*/ 4041955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34079"/>
              <a:gd name="connsiteY0" fmla="*/ 0 h 4860055"/>
              <a:gd name="connsiteX1" fmla="*/ 5626884 w 5634079"/>
              <a:gd name="connsiteY1" fmla="*/ 16741 h 4860055"/>
              <a:gd name="connsiteX2" fmla="*/ 5633775 w 5634079"/>
              <a:gd name="connsiteY2" fmla="*/ 4048139 h 4860055"/>
              <a:gd name="connsiteX3" fmla="*/ 2326135 w 5634079"/>
              <a:gd name="connsiteY3" fmla="*/ 4041955 h 4860055"/>
              <a:gd name="connsiteX4" fmla="*/ 2323582 w 5634079"/>
              <a:gd name="connsiteY4" fmla="*/ 4860055 h 4860055"/>
              <a:gd name="connsiteX5" fmla="*/ 0 w 5634079"/>
              <a:gd name="connsiteY5" fmla="*/ 4859338 h 4860055"/>
              <a:gd name="connsiteX6" fmla="*/ 0 w 5634079"/>
              <a:gd name="connsiteY6" fmla="*/ 0 h 4860055"/>
              <a:gd name="connsiteX0" fmla="*/ 0 w 5634436"/>
              <a:gd name="connsiteY0" fmla="*/ 2093 h 4862148"/>
              <a:gd name="connsiteX1" fmla="*/ 5633768 w 5634436"/>
              <a:gd name="connsiteY1" fmla="*/ 0 h 4862148"/>
              <a:gd name="connsiteX2" fmla="*/ 5633775 w 5634436"/>
              <a:gd name="connsiteY2" fmla="*/ 4050232 h 4862148"/>
              <a:gd name="connsiteX3" fmla="*/ 2326135 w 5634436"/>
              <a:gd name="connsiteY3" fmla="*/ 4044048 h 4862148"/>
              <a:gd name="connsiteX4" fmla="*/ 2323582 w 5634436"/>
              <a:gd name="connsiteY4" fmla="*/ 4862148 h 4862148"/>
              <a:gd name="connsiteX5" fmla="*/ 0 w 5634436"/>
              <a:gd name="connsiteY5" fmla="*/ 4861431 h 4862148"/>
              <a:gd name="connsiteX6" fmla="*/ 0 w 5634436"/>
              <a:gd name="connsiteY6" fmla="*/ 2093 h 4862148"/>
              <a:gd name="connsiteX0" fmla="*/ 0 w 5647740"/>
              <a:gd name="connsiteY0" fmla="*/ 2093 h 4862148"/>
              <a:gd name="connsiteX1" fmla="*/ 5633768 w 5647740"/>
              <a:gd name="connsiteY1" fmla="*/ 0 h 4862148"/>
              <a:gd name="connsiteX2" fmla="*/ 5647542 w 5647740"/>
              <a:gd name="connsiteY2" fmla="*/ 4050232 h 4862148"/>
              <a:gd name="connsiteX3" fmla="*/ 2326135 w 5647740"/>
              <a:gd name="connsiteY3" fmla="*/ 4044048 h 4862148"/>
              <a:gd name="connsiteX4" fmla="*/ 2323582 w 5647740"/>
              <a:gd name="connsiteY4" fmla="*/ 4862148 h 4862148"/>
              <a:gd name="connsiteX5" fmla="*/ 0 w 5647740"/>
              <a:gd name="connsiteY5" fmla="*/ 4861431 h 4862148"/>
              <a:gd name="connsiteX6" fmla="*/ 0 w 5647740"/>
              <a:gd name="connsiteY6" fmla="*/ 2093 h 4862148"/>
              <a:gd name="connsiteX0" fmla="*/ 0 w 5661303"/>
              <a:gd name="connsiteY0" fmla="*/ 2093 h 4862148"/>
              <a:gd name="connsiteX1" fmla="*/ 5661303 w 5661303"/>
              <a:gd name="connsiteY1" fmla="*/ 0 h 4862148"/>
              <a:gd name="connsiteX2" fmla="*/ 5647542 w 5661303"/>
              <a:gd name="connsiteY2" fmla="*/ 4050232 h 4862148"/>
              <a:gd name="connsiteX3" fmla="*/ 2326135 w 5661303"/>
              <a:gd name="connsiteY3" fmla="*/ 4044048 h 4862148"/>
              <a:gd name="connsiteX4" fmla="*/ 2323582 w 5661303"/>
              <a:gd name="connsiteY4" fmla="*/ 4862148 h 4862148"/>
              <a:gd name="connsiteX5" fmla="*/ 0 w 5661303"/>
              <a:gd name="connsiteY5" fmla="*/ 4861431 h 4862148"/>
              <a:gd name="connsiteX6" fmla="*/ 0 w 5661303"/>
              <a:gd name="connsiteY6" fmla="*/ 2093 h 4862148"/>
              <a:gd name="connsiteX0" fmla="*/ 0 w 5661303"/>
              <a:gd name="connsiteY0" fmla="*/ 2093 h 4862148"/>
              <a:gd name="connsiteX1" fmla="*/ 5661303 w 5661303"/>
              <a:gd name="connsiteY1" fmla="*/ 0 h 4862148"/>
              <a:gd name="connsiteX2" fmla="*/ 5647542 w 5661303"/>
              <a:gd name="connsiteY2" fmla="*/ 4050232 h 4862148"/>
              <a:gd name="connsiteX3" fmla="*/ 2326135 w 5661303"/>
              <a:gd name="connsiteY3" fmla="*/ 4044048 h 4862148"/>
              <a:gd name="connsiteX4" fmla="*/ 2323582 w 5661303"/>
              <a:gd name="connsiteY4" fmla="*/ 4862148 h 4862148"/>
              <a:gd name="connsiteX5" fmla="*/ 0 w 5661303"/>
              <a:gd name="connsiteY5" fmla="*/ 4861431 h 4862148"/>
              <a:gd name="connsiteX6" fmla="*/ 0 w 5661303"/>
              <a:gd name="connsiteY6" fmla="*/ 2093 h 4862148"/>
              <a:gd name="connsiteX0" fmla="*/ 0 w 5654419"/>
              <a:gd name="connsiteY0" fmla="*/ 2093 h 4862148"/>
              <a:gd name="connsiteX1" fmla="*/ 5654419 w 5654419"/>
              <a:gd name="connsiteY1" fmla="*/ 0 h 4862148"/>
              <a:gd name="connsiteX2" fmla="*/ 5647542 w 5654419"/>
              <a:gd name="connsiteY2" fmla="*/ 4050232 h 4862148"/>
              <a:gd name="connsiteX3" fmla="*/ 2326135 w 5654419"/>
              <a:gd name="connsiteY3" fmla="*/ 4044048 h 4862148"/>
              <a:gd name="connsiteX4" fmla="*/ 2323582 w 5654419"/>
              <a:gd name="connsiteY4" fmla="*/ 4862148 h 4862148"/>
              <a:gd name="connsiteX5" fmla="*/ 0 w 5654419"/>
              <a:gd name="connsiteY5" fmla="*/ 4861431 h 4862148"/>
              <a:gd name="connsiteX6" fmla="*/ 0 w 5654419"/>
              <a:gd name="connsiteY6" fmla="*/ 2093 h 4862148"/>
              <a:gd name="connsiteX0" fmla="*/ 0 w 5647846"/>
              <a:gd name="connsiteY0" fmla="*/ 0 h 4860055"/>
              <a:gd name="connsiteX1" fmla="*/ 5640652 w 5647846"/>
              <a:gd name="connsiteY1" fmla="*/ 7323 h 4860055"/>
              <a:gd name="connsiteX2" fmla="*/ 5647542 w 5647846"/>
              <a:gd name="connsiteY2" fmla="*/ 4048139 h 4860055"/>
              <a:gd name="connsiteX3" fmla="*/ 2326135 w 5647846"/>
              <a:gd name="connsiteY3" fmla="*/ 4041955 h 4860055"/>
              <a:gd name="connsiteX4" fmla="*/ 2323582 w 5647846"/>
              <a:gd name="connsiteY4" fmla="*/ 4860055 h 4860055"/>
              <a:gd name="connsiteX5" fmla="*/ 0 w 5647846"/>
              <a:gd name="connsiteY5" fmla="*/ 4859338 h 4860055"/>
              <a:gd name="connsiteX6" fmla="*/ 0 w 5647846"/>
              <a:gd name="connsiteY6" fmla="*/ 0 h 4860055"/>
              <a:gd name="connsiteX0" fmla="*/ 0 w 5654419"/>
              <a:gd name="connsiteY0" fmla="*/ 11510 h 4871565"/>
              <a:gd name="connsiteX1" fmla="*/ 5654419 w 5654419"/>
              <a:gd name="connsiteY1" fmla="*/ 0 h 4871565"/>
              <a:gd name="connsiteX2" fmla="*/ 5647542 w 5654419"/>
              <a:gd name="connsiteY2" fmla="*/ 4059649 h 4871565"/>
              <a:gd name="connsiteX3" fmla="*/ 2326135 w 5654419"/>
              <a:gd name="connsiteY3" fmla="*/ 4053465 h 4871565"/>
              <a:gd name="connsiteX4" fmla="*/ 2323582 w 5654419"/>
              <a:gd name="connsiteY4" fmla="*/ 4871565 h 4871565"/>
              <a:gd name="connsiteX5" fmla="*/ 0 w 5654419"/>
              <a:gd name="connsiteY5" fmla="*/ 4870848 h 4871565"/>
              <a:gd name="connsiteX6" fmla="*/ 0 w 5654419"/>
              <a:gd name="connsiteY6" fmla="*/ 11510 h 4871565"/>
              <a:gd name="connsiteX0" fmla="*/ 0 w 5654419"/>
              <a:gd name="connsiteY0" fmla="*/ 11510 h 4871565"/>
              <a:gd name="connsiteX1" fmla="*/ 5654419 w 5654419"/>
              <a:gd name="connsiteY1" fmla="*/ 0 h 4871565"/>
              <a:gd name="connsiteX2" fmla="*/ 5633774 w 5654419"/>
              <a:gd name="connsiteY2" fmla="*/ 4050232 h 4871565"/>
              <a:gd name="connsiteX3" fmla="*/ 2326135 w 5654419"/>
              <a:gd name="connsiteY3" fmla="*/ 4053465 h 4871565"/>
              <a:gd name="connsiteX4" fmla="*/ 2323582 w 5654419"/>
              <a:gd name="connsiteY4" fmla="*/ 4871565 h 4871565"/>
              <a:gd name="connsiteX5" fmla="*/ 0 w 5654419"/>
              <a:gd name="connsiteY5" fmla="*/ 4870848 h 4871565"/>
              <a:gd name="connsiteX6" fmla="*/ 0 w 5654419"/>
              <a:gd name="connsiteY6" fmla="*/ 11510 h 4871565"/>
              <a:gd name="connsiteX0" fmla="*/ 0 w 5640651"/>
              <a:gd name="connsiteY0" fmla="*/ 11510 h 4871565"/>
              <a:gd name="connsiteX1" fmla="*/ 5640651 w 5640651"/>
              <a:gd name="connsiteY1" fmla="*/ 0 h 4871565"/>
              <a:gd name="connsiteX2" fmla="*/ 5633774 w 5640651"/>
              <a:gd name="connsiteY2" fmla="*/ 4050232 h 4871565"/>
              <a:gd name="connsiteX3" fmla="*/ 2326135 w 5640651"/>
              <a:gd name="connsiteY3" fmla="*/ 4053465 h 4871565"/>
              <a:gd name="connsiteX4" fmla="*/ 2323582 w 5640651"/>
              <a:gd name="connsiteY4" fmla="*/ 4871565 h 4871565"/>
              <a:gd name="connsiteX5" fmla="*/ 0 w 5640651"/>
              <a:gd name="connsiteY5" fmla="*/ 4870848 h 4871565"/>
              <a:gd name="connsiteX6" fmla="*/ 0 w 5640651"/>
              <a:gd name="connsiteY6" fmla="*/ 11510 h 4871565"/>
              <a:gd name="connsiteX0" fmla="*/ 0 w 5640651"/>
              <a:gd name="connsiteY0" fmla="*/ 11510 h 4871565"/>
              <a:gd name="connsiteX1" fmla="*/ 5640651 w 5640651"/>
              <a:gd name="connsiteY1" fmla="*/ 0 h 4871565"/>
              <a:gd name="connsiteX2" fmla="*/ 5626890 w 5640651"/>
              <a:gd name="connsiteY2" fmla="*/ 4031398 h 4871565"/>
              <a:gd name="connsiteX3" fmla="*/ 2326135 w 5640651"/>
              <a:gd name="connsiteY3" fmla="*/ 4053465 h 4871565"/>
              <a:gd name="connsiteX4" fmla="*/ 2323582 w 5640651"/>
              <a:gd name="connsiteY4" fmla="*/ 4871565 h 4871565"/>
              <a:gd name="connsiteX5" fmla="*/ 0 w 5640651"/>
              <a:gd name="connsiteY5" fmla="*/ 4870848 h 4871565"/>
              <a:gd name="connsiteX6" fmla="*/ 0 w 5640651"/>
              <a:gd name="connsiteY6" fmla="*/ 11510 h 4871565"/>
              <a:gd name="connsiteX0" fmla="*/ 0 w 5633768"/>
              <a:gd name="connsiteY0" fmla="*/ 11510 h 4871565"/>
              <a:gd name="connsiteX1" fmla="*/ 5633768 w 5633768"/>
              <a:gd name="connsiteY1" fmla="*/ 0 h 4871565"/>
              <a:gd name="connsiteX2" fmla="*/ 5626890 w 5633768"/>
              <a:gd name="connsiteY2" fmla="*/ 4031398 h 4871565"/>
              <a:gd name="connsiteX3" fmla="*/ 2326135 w 5633768"/>
              <a:gd name="connsiteY3" fmla="*/ 4053465 h 4871565"/>
              <a:gd name="connsiteX4" fmla="*/ 2323582 w 5633768"/>
              <a:gd name="connsiteY4" fmla="*/ 4871565 h 4871565"/>
              <a:gd name="connsiteX5" fmla="*/ 0 w 5633768"/>
              <a:gd name="connsiteY5" fmla="*/ 4870848 h 4871565"/>
              <a:gd name="connsiteX6" fmla="*/ 0 w 5633768"/>
              <a:gd name="connsiteY6" fmla="*/ 11510 h 4871565"/>
              <a:gd name="connsiteX0" fmla="*/ 0 w 5627194"/>
              <a:gd name="connsiteY0" fmla="*/ 11510 h 4871565"/>
              <a:gd name="connsiteX1" fmla="*/ 5620001 w 5627194"/>
              <a:gd name="connsiteY1" fmla="*/ 0 h 4871565"/>
              <a:gd name="connsiteX2" fmla="*/ 5626890 w 5627194"/>
              <a:gd name="connsiteY2" fmla="*/ 4031398 h 4871565"/>
              <a:gd name="connsiteX3" fmla="*/ 2326135 w 5627194"/>
              <a:gd name="connsiteY3" fmla="*/ 4053465 h 4871565"/>
              <a:gd name="connsiteX4" fmla="*/ 2323582 w 5627194"/>
              <a:gd name="connsiteY4" fmla="*/ 4871565 h 4871565"/>
              <a:gd name="connsiteX5" fmla="*/ 0 w 5627194"/>
              <a:gd name="connsiteY5" fmla="*/ 4870848 h 4871565"/>
              <a:gd name="connsiteX6" fmla="*/ 0 w 5627194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06240 w 5620001"/>
              <a:gd name="connsiteY2" fmla="*/ 4031398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13124 w 5620001"/>
              <a:gd name="connsiteY2" fmla="*/ 4050232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06240 w 5620001"/>
              <a:gd name="connsiteY2" fmla="*/ 4050232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7194"/>
              <a:gd name="connsiteY0" fmla="*/ 11510 h 4871565"/>
              <a:gd name="connsiteX1" fmla="*/ 5620001 w 5627194"/>
              <a:gd name="connsiteY1" fmla="*/ 0 h 4871565"/>
              <a:gd name="connsiteX2" fmla="*/ 5626890 w 5627194"/>
              <a:gd name="connsiteY2" fmla="*/ 4050232 h 4871565"/>
              <a:gd name="connsiteX3" fmla="*/ 2326135 w 5627194"/>
              <a:gd name="connsiteY3" fmla="*/ 4053465 h 4871565"/>
              <a:gd name="connsiteX4" fmla="*/ 2323582 w 5627194"/>
              <a:gd name="connsiteY4" fmla="*/ 4871565 h 4871565"/>
              <a:gd name="connsiteX5" fmla="*/ 0 w 5627194"/>
              <a:gd name="connsiteY5" fmla="*/ 4870848 h 4871565"/>
              <a:gd name="connsiteX6" fmla="*/ 0 w 5627194"/>
              <a:gd name="connsiteY6" fmla="*/ 11510 h 4871565"/>
              <a:gd name="connsiteX0" fmla="*/ 0 w 5633770"/>
              <a:gd name="connsiteY0" fmla="*/ 11510 h 4871565"/>
              <a:gd name="connsiteX1" fmla="*/ 5633770 w 5633770"/>
              <a:gd name="connsiteY1" fmla="*/ 0 h 4871565"/>
              <a:gd name="connsiteX2" fmla="*/ 5626890 w 5633770"/>
              <a:gd name="connsiteY2" fmla="*/ 4050232 h 4871565"/>
              <a:gd name="connsiteX3" fmla="*/ 2326135 w 5633770"/>
              <a:gd name="connsiteY3" fmla="*/ 4053465 h 4871565"/>
              <a:gd name="connsiteX4" fmla="*/ 2323582 w 5633770"/>
              <a:gd name="connsiteY4" fmla="*/ 4871565 h 4871565"/>
              <a:gd name="connsiteX5" fmla="*/ 0 w 5633770"/>
              <a:gd name="connsiteY5" fmla="*/ 4870848 h 4871565"/>
              <a:gd name="connsiteX6" fmla="*/ 0 w 5633770"/>
              <a:gd name="connsiteY6" fmla="*/ 11510 h 4871565"/>
              <a:gd name="connsiteX0" fmla="*/ 0 w 5633770"/>
              <a:gd name="connsiteY0" fmla="*/ 11510 h 4871565"/>
              <a:gd name="connsiteX1" fmla="*/ 5633770 w 5633770"/>
              <a:gd name="connsiteY1" fmla="*/ 0 h 4871565"/>
              <a:gd name="connsiteX2" fmla="*/ 5626890 w 5633770"/>
              <a:gd name="connsiteY2" fmla="*/ 4050232 h 4871565"/>
              <a:gd name="connsiteX3" fmla="*/ 2326135 w 5633770"/>
              <a:gd name="connsiteY3" fmla="*/ 4053465 h 4871565"/>
              <a:gd name="connsiteX4" fmla="*/ 2323582 w 5633770"/>
              <a:gd name="connsiteY4" fmla="*/ 4871565 h 4871565"/>
              <a:gd name="connsiteX5" fmla="*/ 0 w 5633770"/>
              <a:gd name="connsiteY5" fmla="*/ 4870848 h 4871565"/>
              <a:gd name="connsiteX6" fmla="*/ 0 w 5633770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26890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26890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35048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62325"/>
              <a:gd name="connsiteY0" fmla="*/ 11510 h 4871565"/>
              <a:gd name="connsiteX1" fmla="*/ 5662325 w 5662325"/>
              <a:gd name="connsiteY1" fmla="*/ 0 h 4871565"/>
              <a:gd name="connsiteX2" fmla="*/ 5635048 w 5662325"/>
              <a:gd name="connsiteY2" fmla="*/ 4050232 h 4871565"/>
              <a:gd name="connsiteX3" fmla="*/ 2326135 w 5662325"/>
              <a:gd name="connsiteY3" fmla="*/ 4053465 h 4871565"/>
              <a:gd name="connsiteX4" fmla="*/ 2323582 w 5662325"/>
              <a:gd name="connsiteY4" fmla="*/ 4871565 h 4871565"/>
              <a:gd name="connsiteX5" fmla="*/ 0 w 5662325"/>
              <a:gd name="connsiteY5" fmla="*/ 4870848 h 4871565"/>
              <a:gd name="connsiteX6" fmla="*/ 0 w 5662325"/>
              <a:gd name="connsiteY6" fmla="*/ 11510 h 4871565"/>
              <a:gd name="connsiteX0" fmla="*/ 0 w 5637850"/>
              <a:gd name="connsiteY0" fmla="*/ 351 h 4860406"/>
              <a:gd name="connsiteX1" fmla="*/ 5637850 w 5637850"/>
              <a:gd name="connsiteY1" fmla="*/ 0 h 4860406"/>
              <a:gd name="connsiteX2" fmla="*/ 5635048 w 5637850"/>
              <a:gd name="connsiteY2" fmla="*/ 4039073 h 4860406"/>
              <a:gd name="connsiteX3" fmla="*/ 2326135 w 5637850"/>
              <a:gd name="connsiteY3" fmla="*/ 4042306 h 4860406"/>
              <a:gd name="connsiteX4" fmla="*/ 2323582 w 5637850"/>
              <a:gd name="connsiteY4" fmla="*/ 4860406 h 4860406"/>
              <a:gd name="connsiteX5" fmla="*/ 0 w 5637850"/>
              <a:gd name="connsiteY5" fmla="*/ 4859689 h 4860406"/>
              <a:gd name="connsiteX6" fmla="*/ 0 w 5637850"/>
              <a:gd name="connsiteY6" fmla="*/ 351 h 4860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37850" h="4860406">
                <a:moveTo>
                  <a:pt x="0" y="351"/>
                </a:moveTo>
                <a:lnTo>
                  <a:pt x="5637850" y="0"/>
                </a:lnTo>
                <a:cubicBezTo>
                  <a:pt x="5635556" y="1416545"/>
                  <a:pt x="5637342" y="2622528"/>
                  <a:pt x="5635048" y="4039073"/>
                </a:cubicBezTo>
                <a:lnTo>
                  <a:pt x="2326135" y="4042306"/>
                </a:lnTo>
                <a:cubicBezTo>
                  <a:pt x="2323841" y="4291688"/>
                  <a:pt x="2325876" y="4611024"/>
                  <a:pt x="2323582" y="4860406"/>
                </a:cubicBezTo>
                <a:lnTo>
                  <a:pt x="0" y="4859689"/>
                </a:lnTo>
                <a:lnTo>
                  <a:pt x="0" y="35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680"/>
            </a:lvl1pPr>
          </a:lstStyle>
          <a:p>
            <a:r>
              <a:rPr lang="pl-PL" dirty="0"/>
              <a:t>Kliknij ikonę, aby dodać obraz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27649" y="367239"/>
            <a:ext cx="1539287" cy="249515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225"/>
              </a:lnSpc>
              <a:defRPr sz="953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D857886D-A165-4D54-8DB0-CE6586ECA8EC}" type="datetime1">
              <a:rPr lang="pl-PL" smtClean="0"/>
              <a:t>11.12.2025</a:t>
            </a:fld>
            <a:endParaRPr lang="pl-PL" dirty="0"/>
          </a:p>
        </p:txBody>
      </p:sp>
      <p:sp>
        <p:nvSpPr>
          <p:cNvPr id="13" name="Prostokąt 12">
            <a:extLst>
              <a:ext uri="{FF2B5EF4-FFF2-40B4-BE49-F238E27FC236}">
                <a16:creationId xmlns:a16="http://schemas.microsoft.com/office/drawing/2014/main" id="{38965D1A-9BC8-2AB7-6B73-C2BBDA5D66AA}"/>
              </a:ext>
            </a:extLst>
          </p:cNvPr>
          <p:cNvSpPr/>
          <p:nvPr userDrawn="1"/>
        </p:nvSpPr>
        <p:spPr>
          <a:xfrm>
            <a:off x="2411760" y="3062122"/>
            <a:ext cx="5976664" cy="127219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0934" y="3790039"/>
            <a:ext cx="5245249" cy="441262"/>
          </a:xfrm>
        </p:spPr>
        <p:txBody>
          <a:bodyPr anchor="t" anchorCtr="0">
            <a:normAutofit/>
          </a:bodyPr>
          <a:lstStyle>
            <a:lvl1pPr algn="l">
              <a:lnSpc>
                <a:spcPts val="2381"/>
              </a:lnSpc>
              <a:defRPr sz="1905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00077315-1D70-4F03-A08B-B97A5ED5F43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062122"/>
            <a:ext cx="3444545" cy="634812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91" y="4443958"/>
            <a:ext cx="7323218" cy="62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935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pos="164" userDrawn="1">
          <p15:clr>
            <a:srgbClr val="FBAE40"/>
          </p15:clr>
        </p15:guide>
        <p15:guide id="2" orient="horz" pos="77" userDrawn="1">
          <p15:clr>
            <a:srgbClr val="FBAE40"/>
          </p15:clr>
        </p15:guide>
        <p15:guide id="3" orient="horz" pos="1620" userDrawn="1">
          <p15:clr>
            <a:srgbClr val="FBAE40"/>
          </p15:clr>
        </p15:guide>
        <p15:guide id="4" orient="horz" pos="231" userDrawn="1">
          <p15:clr>
            <a:srgbClr val="FBAE40"/>
          </p15:clr>
        </p15:guide>
        <p15:guide id="5" orient="horz" pos="386" userDrawn="1">
          <p15:clr>
            <a:srgbClr val="FBAE40"/>
          </p15:clr>
        </p15:guide>
        <p15:guide id="6" orient="horz" pos="540" userDrawn="1">
          <p15:clr>
            <a:srgbClr val="FBAE40"/>
          </p15:clr>
        </p15:guide>
        <p15:guide id="7" orient="horz" pos="694" userDrawn="1">
          <p15:clr>
            <a:srgbClr val="FBAE40"/>
          </p15:clr>
        </p15:guide>
        <p15:guide id="8" orient="horz" pos="848" userDrawn="1">
          <p15:clr>
            <a:srgbClr val="FBAE40"/>
          </p15:clr>
        </p15:guide>
        <p15:guide id="9" orient="horz" pos="1003" userDrawn="1">
          <p15:clr>
            <a:srgbClr val="FBAE40"/>
          </p15:clr>
        </p15:guide>
        <p15:guide id="10" orient="horz" pos="1157" userDrawn="1">
          <p15:clr>
            <a:srgbClr val="FBAE40"/>
          </p15:clr>
        </p15:guide>
        <p15:guide id="11" orient="horz" pos="1311" userDrawn="1">
          <p15:clr>
            <a:srgbClr val="FBAE40"/>
          </p15:clr>
        </p15:guide>
        <p15:guide id="12" orient="horz" pos="1466" userDrawn="1">
          <p15:clr>
            <a:srgbClr val="FBAE40"/>
          </p15:clr>
        </p15:guide>
        <p15:guide id="13" orient="horz" pos="1774" userDrawn="1">
          <p15:clr>
            <a:srgbClr val="FBAE40"/>
          </p15:clr>
        </p15:guide>
        <p15:guide id="14" orient="horz" pos="1929" userDrawn="1">
          <p15:clr>
            <a:srgbClr val="FBAE40"/>
          </p15:clr>
        </p15:guide>
        <p15:guide id="15" orient="horz" pos="2083" userDrawn="1">
          <p15:clr>
            <a:srgbClr val="FBAE40"/>
          </p15:clr>
        </p15:guide>
        <p15:guide id="16" orient="horz" pos="2237" userDrawn="1">
          <p15:clr>
            <a:srgbClr val="FBAE40"/>
          </p15:clr>
        </p15:guide>
        <p15:guide id="17" orient="horz" pos="2392" userDrawn="1">
          <p15:clr>
            <a:srgbClr val="FBAE40"/>
          </p15:clr>
        </p15:guide>
        <p15:guide id="18" orient="horz" pos="2546" userDrawn="1">
          <p15:clr>
            <a:srgbClr val="FBAE40"/>
          </p15:clr>
        </p15:guide>
        <p15:guide id="19" orient="horz" pos="2700" userDrawn="1">
          <p15:clr>
            <a:srgbClr val="FBAE40"/>
          </p15:clr>
        </p15:guide>
        <p15:guide id="20" orient="horz" pos="2854" userDrawn="1">
          <p15:clr>
            <a:srgbClr val="FBAE40"/>
          </p15:clr>
        </p15:guide>
        <p15:guide id="21" orient="horz" pos="3009" userDrawn="1">
          <p15:clr>
            <a:srgbClr val="FBAE40"/>
          </p15:clr>
        </p15:guide>
        <p15:guide id="22" orient="horz" pos="3163" userDrawn="1">
          <p15:clr>
            <a:srgbClr val="FBAE40"/>
          </p15:clr>
        </p15:guide>
        <p15:guide id="23" pos="358" userDrawn="1">
          <p15:clr>
            <a:srgbClr val="FBAE40"/>
          </p15:clr>
        </p15:guide>
        <p15:guide id="24" pos="552" userDrawn="1">
          <p15:clr>
            <a:srgbClr val="FBAE40"/>
          </p15:clr>
        </p15:guide>
        <p15:guide id="25" pos="747" userDrawn="1">
          <p15:clr>
            <a:srgbClr val="FBAE40"/>
          </p15:clr>
        </p15:guide>
        <p15:guide id="26" pos="941" userDrawn="1">
          <p15:clr>
            <a:srgbClr val="FBAE40"/>
          </p15:clr>
        </p15:guide>
        <p15:guide id="27" pos="1135" userDrawn="1">
          <p15:clr>
            <a:srgbClr val="FBAE40"/>
          </p15:clr>
        </p15:guide>
        <p15:guide id="28" pos="1328" userDrawn="1">
          <p15:clr>
            <a:srgbClr val="FBAE40"/>
          </p15:clr>
        </p15:guide>
        <p15:guide id="29" pos="1522" userDrawn="1">
          <p15:clr>
            <a:srgbClr val="FBAE40"/>
          </p15:clr>
        </p15:guide>
        <p15:guide id="30" pos="1716" userDrawn="1">
          <p15:clr>
            <a:srgbClr val="FBAE40"/>
          </p15:clr>
        </p15:guide>
        <p15:guide id="31" pos="1911" userDrawn="1">
          <p15:clr>
            <a:srgbClr val="FBAE40"/>
          </p15:clr>
        </p15:guide>
        <p15:guide id="32" pos="2104" userDrawn="1">
          <p15:clr>
            <a:srgbClr val="FBAE40"/>
          </p15:clr>
        </p15:guide>
        <p15:guide id="33" pos="2298" userDrawn="1">
          <p15:clr>
            <a:srgbClr val="FBAE40"/>
          </p15:clr>
        </p15:guide>
        <p15:guide id="34" pos="2492" userDrawn="1">
          <p15:clr>
            <a:srgbClr val="FBAE40"/>
          </p15:clr>
        </p15:guide>
        <p15:guide id="35" pos="2686" userDrawn="1">
          <p15:clr>
            <a:srgbClr val="FBAE40"/>
          </p15:clr>
        </p15:guide>
        <p15:guide id="36" pos="2880" userDrawn="1">
          <p15:clr>
            <a:srgbClr val="FBAE40"/>
          </p15:clr>
        </p15:guide>
        <p15:guide id="37" pos="3074" userDrawn="1">
          <p15:clr>
            <a:srgbClr val="FBAE40"/>
          </p15:clr>
        </p15:guide>
        <p15:guide id="38" pos="3268" userDrawn="1">
          <p15:clr>
            <a:srgbClr val="FBAE40"/>
          </p15:clr>
        </p15:guide>
        <p15:guide id="39" pos="3462" userDrawn="1">
          <p15:clr>
            <a:srgbClr val="FBAE40"/>
          </p15:clr>
        </p15:guide>
        <p15:guide id="40" pos="3656" userDrawn="1">
          <p15:clr>
            <a:srgbClr val="FBAE40"/>
          </p15:clr>
        </p15:guide>
        <p15:guide id="41" pos="3849" userDrawn="1">
          <p15:clr>
            <a:srgbClr val="FBAE40"/>
          </p15:clr>
        </p15:guide>
        <p15:guide id="42" pos="4044" userDrawn="1">
          <p15:clr>
            <a:srgbClr val="FBAE40"/>
          </p15:clr>
        </p15:guide>
        <p15:guide id="43" pos="4238" userDrawn="1">
          <p15:clr>
            <a:srgbClr val="FBAE40"/>
          </p15:clr>
        </p15:guide>
        <p15:guide id="44" pos="4432" userDrawn="1">
          <p15:clr>
            <a:srgbClr val="FBAE40"/>
          </p15:clr>
        </p15:guide>
        <p15:guide id="45" pos="4625" userDrawn="1">
          <p15:clr>
            <a:srgbClr val="FBAE40"/>
          </p15:clr>
        </p15:guide>
        <p15:guide id="46" pos="4819" userDrawn="1">
          <p15:clr>
            <a:srgbClr val="FBAE40"/>
          </p15:clr>
        </p15:guide>
        <p15:guide id="47" pos="5013" userDrawn="1">
          <p15:clr>
            <a:srgbClr val="FBAE40"/>
          </p15:clr>
        </p15:guide>
        <p15:guide id="48" pos="5208" userDrawn="1">
          <p15:clr>
            <a:srgbClr val="FBAE40"/>
          </p15:clr>
        </p15:guide>
        <p15:guide id="49" pos="5402" userDrawn="1">
          <p15:clr>
            <a:srgbClr val="FBAE40"/>
          </p15:clr>
        </p15:guide>
        <p15:guide id="50" pos="5595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tytuł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>
            <a:extLst>
              <a:ext uri="{FF2B5EF4-FFF2-40B4-BE49-F238E27FC236}">
                <a16:creationId xmlns:a16="http://schemas.microsoft.com/office/drawing/2014/main" id="{0D1F565A-4734-6B49-4F72-233C397DE031}"/>
              </a:ext>
            </a:extLst>
          </p:cNvPr>
          <p:cNvSpPr/>
          <p:nvPr userDrawn="1"/>
        </p:nvSpPr>
        <p:spPr>
          <a:xfrm>
            <a:off x="2416677" y="3062122"/>
            <a:ext cx="6154381" cy="146935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9" name="Symbol zastępczy obrazu 8">
            <a:extLst>
              <a:ext uri="{FF2B5EF4-FFF2-40B4-BE49-F238E27FC236}">
                <a16:creationId xmlns:a16="http://schemas.microsoft.com/office/drawing/2014/main" id="{12E8330A-FFD8-2BBA-E745-7200C0738BE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2943" y="0"/>
            <a:ext cx="5850420" cy="3306227"/>
          </a:xfrm>
          <a:custGeom>
            <a:avLst/>
            <a:gdLst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55824 w 6835775"/>
              <a:gd name="connsiteY3" fmla="*/ 4500563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45924 w 6835775"/>
              <a:gd name="connsiteY3" fmla="*/ 4519230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40726"/>
              <a:gd name="connsiteY0" fmla="*/ 0 h 4859338"/>
              <a:gd name="connsiteX1" fmla="*/ 6835775 w 6840726"/>
              <a:gd name="connsiteY1" fmla="*/ 0 h 4859338"/>
              <a:gd name="connsiteX2" fmla="*/ 6840726 w 6840726"/>
              <a:gd name="connsiteY2" fmla="*/ 4513008 h 4859338"/>
              <a:gd name="connsiteX3" fmla="*/ 2145924 w 6840726"/>
              <a:gd name="connsiteY3" fmla="*/ 4519230 h 4859338"/>
              <a:gd name="connsiteX4" fmla="*/ 2155824 w 6840726"/>
              <a:gd name="connsiteY4" fmla="*/ 4859338 h 4859338"/>
              <a:gd name="connsiteX5" fmla="*/ 0 w 6840726"/>
              <a:gd name="connsiteY5" fmla="*/ 4859338 h 4859338"/>
              <a:gd name="connsiteX6" fmla="*/ 0 w 6840726"/>
              <a:gd name="connsiteY6" fmla="*/ 0 h 4859338"/>
              <a:gd name="connsiteX0" fmla="*/ 0 w 6840726"/>
              <a:gd name="connsiteY0" fmla="*/ 0 h 4859338"/>
              <a:gd name="connsiteX1" fmla="*/ 6835775 w 6840726"/>
              <a:gd name="connsiteY1" fmla="*/ 0 h 4859338"/>
              <a:gd name="connsiteX2" fmla="*/ 6840726 w 6840726"/>
              <a:gd name="connsiteY2" fmla="*/ 4513008 h 4859338"/>
              <a:gd name="connsiteX3" fmla="*/ 2155825 w 6840726"/>
              <a:gd name="connsiteY3" fmla="*/ 4519230 h 4859338"/>
              <a:gd name="connsiteX4" fmla="*/ 2155824 w 6840726"/>
              <a:gd name="connsiteY4" fmla="*/ 4859338 h 4859338"/>
              <a:gd name="connsiteX5" fmla="*/ 0 w 6840726"/>
              <a:gd name="connsiteY5" fmla="*/ 4859338 h 4859338"/>
              <a:gd name="connsiteX6" fmla="*/ 0 w 6840726"/>
              <a:gd name="connsiteY6" fmla="*/ 0 h 4859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40726" h="4859338">
                <a:moveTo>
                  <a:pt x="0" y="0"/>
                </a:moveTo>
                <a:lnTo>
                  <a:pt x="6835775" y="0"/>
                </a:lnTo>
                <a:cubicBezTo>
                  <a:pt x="6837425" y="1504336"/>
                  <a:pt x="6839076" y="3008672"/>
                  <a:pt x="6840726" y="4513008"/>
                </a:cubicBezTo>
                <a:lnTo>
                  <a:pt x="2155825" y="4519230"/>
                </a:lnTo>
                <a:cubicBezTo>
                  <a:pt x="2155825" y="4632599"/>
                  <a:pt x="2155824" y="4745969"/>
                  <a:pt x="2155824" y="4859338"/>
                </a:cubicBezTo>
                <a:lnTo>
                  <a:pt x="0" y="485933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680"/>
            </a:lvl1pPr>
          </a:lstStyle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5" name="Prostokąt 4">
            <a:extLst>
              <a:ext uri="{FF2B5EF4-FFF2-40B4-BE49-F238E27FC236}">
                <a16:creationId xmlns:a16="http://schemas.microsoft.com/office/drawing/2014/main" id="{7BF7E1EF-0AB1-F3B1-F5CD-6A2AA3056193}"/>
              </a:ext>
            </a:extLst>
          </p:cNvPr>
          <p:cNvSpPr/>
          <p:nvPr userDrawn="1"/>
        </p:nvSpPr>
        <p:spPr>
          <a:xfrm>
            <a:off x="3339901" y="3062122"/>
            <a:ext cx="3079227" cy="244527"/>
          </a:xfrm>
          <a:prstGeom prst="rect">
            <a:avLst/>
          </a:prstGeom>
          <a:solidFill>
            <a:srgbClr val="005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03E2C530-5988-0861-50D8-1C7FE1662A60}"/>
              </a:ext>
            </a:extLst>
          </p:cNvPr>
          <p:cNvSpPr/>
          <p:nvPr userDrawn="1"/>
        </p:nvSpPr>
        <p:spPr>
          <a:xfrm>
            <a:off x="2416678" y="3062122"/>
            <a:ext cx="923225" cy="2441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24871" y="3535097"/>
            <a:ext cx="5542066" cy="898396"/>
          </a:xfrm>
        </p:spPr>
        <p:txBody>
          <a:bodyPr anchor="t" anchorCtr="0">
            <a:normAutofit/>
          </a:bodyPr>
          <a:lstStyle>
            <a:lvl1pPr algn="l">
              <a:lnSpc>
                <a:spcPts val="2381"/>
              </a:lnSpc>
              <a:defRPr sz="1905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9016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65" userDrawn="1">
          <p15:clr>
            <a:srgbClr val="FBAE40"/>
          </p15:clr>
        </p15:guide>
        <p15:guide id="2" orient="horz" pos="77" userDrawn="1">
          <p15:clr>
            <a:srgbClr val="FBAE40"/>
          </p15:clr>
        </p15:guide>
        <p15:guide id="3" orient="horz" pos="1620" userDrawn="1">
          <p15:clr>
            <a:srgbClr val="FBAE40"/>
          </p15:clr>
        </p15:guide>
        <p15:guide id="4" orient="horz" pos="231" userDrawn="1">
          <p15:clr>
            <a:srgbClr val="FBAE40"/>
          </p15:clr>
        </p15:guide>
        <p15:guide id="5" orient="horz" pos="386" userDrawn="1">
          <p15:clr>
            <a:srgbClr val="FBAE40"/>
          </p15:clr>
        </p15:guide>
        <p15:guide id="6" orient="horz" pos="540" userDrawn="1">
          <p15:clr>
            <a:srgbClr val="FBAE40"/>
          </p15:clr>
        </p15:guide>
        <p15:guide id="7" orient="horz" pos="694" userDrawn="1">
          <p15:clr>
            <a:srgbClr val="FBAE40"/>
          </p15:clr>
        </p15:guide>
        <p15:guide id="8" orient="horz" pos="848" userDrawn="1">
          <p15:clr>
            <a:srgbClr val="FBAE40"/>
          </p15:clr>
        </p15:guide>
        <p15:guide id="9" orient="horz" pos="1003" userDrawn="1">
          <p15:clr>
            <a:srgbClr val="FBAE40"/>
          </p15:clr>
        </p15:guide>
        <p15:guide id="10" orient="horz" pos="1157" userDrawn="1">
          <p15:clr>
            <a:srgbClr val="FBAE40"/>
          </p15:clr>
        </p15:guide>
        <p15:guide id="11" orient="horz" pos="1311" userDrawn="1">
          <p15:clr>
            <a:srgbClr val="FBAE40"/>
          </p15:clr>
        </p15:guide>
        <p15:guide id="12" orient="horz" pos="1466" userDrawn="1">
          <p15:clr>
            <a:srgbClr val="FBAE40"/>
          </p15:clr>
        </p15:guide>
        <p15:guide id="13" orient="horz" pos="1774" userDrawn="1">
          <p15:clr>
            <a:srgbClr val="FBAE40"/>
          </p15:clr>
        </p15:guide>
        <p15:guide id="14" orient="horz" pos="1929" userDrawn="1">
          <p15:clr>
            <a:srgbClr val="FBAE40"/>
          </p15:clr>
        </p15:guide>
        <p15:guide id="15" orient="horz" pos="2083" userDrawn="1">
          <p15:clr>
            <a:srgbClr val="FBAE40"/>
          </p15:clr>
        </p15:guide>
        <p15:guide id="16" orient="horz" pos="2237" userDrawn="1">
          <p15:clr>
            <a:srgbClr val="FBAE40"/>
          </p15:clr>
        </p15:guide>
        <p15:guide id="17" orient="horz" pos="2392" userDrawn="1">
          <p15:clr>
            <a:srgbClr val="FBAE40"/>
          </p15:clr>
        </p15:guide>
        <p15:guide id="18" orient="horz" pos="2546" userDrawn="1">
          <p15:clr>
            <a:srgbClr val="FBAE40"/>
          </p15:clr>
        </p15:guide>
        <p15:guide id="19" orient="horz" pos="2700" userDrawn="1">
          <p15:clr>
            <a:srgbClr val="FBAE40"/>
          </p15:clr>
        </p15:guide>
        <p15:guide id="20" orient="horz" pos="2854" userDrawn="1">
          <p15:clr>
            <a:srgbClr val="FBAE40"/>
          </p15:clr>
        </p15:guide>
        <p15:guide id="21" orient="horz" pos="3009" userDrawn="1">
          <p15:clr>
            <a:srgbClr val="FBAE40"/>
          </p15:clr>
        </p15:guide>
        <p15:guide id="22" orient="horz" pos="3163" userDrawn="1">
          <p15:clr>
            <a:srgbClr val="FBAE40"/>
          </p15:clr>
        </p15:guide>
        <p15:guide id="23" pos="358" userDrawn="1">
          <p15:clr>
            <a:srgbClr val="FBAE40"/>
          </p15:clr>
        </p15:guide>
        <p15:guide id="24" pos="552" userDrawn="1">
          <p15:clr>
            <a:srgbClr val="FBAE40"/>
          </p15:clr>
        </p15:guide>
        <p15:guide id="25" pos="747" userDrawn="1">
          <p15:clr>
            <a:srgbClr val="FBAE40"/>
          </p15:clr>
        </p15:guide>
        <p15:guide id="26" pos="941" userDrawn="1">
          <p15:clr>
            <a:srgbClr val="FBAE40"/>
          </p15:clr>
        </p15:guide>
        <p15:guide id="27" pos="1135" userDrawn="1">
          <p15:clr>
            <a:srgbClr val="FBAE40"/>
          </p15:clr>
        </p15:guide>
        <p15:guide id="28" pos="1328" userDrawn="1">
          <p15:clr>
            <a:srgbClr val="FBAE40"/>
          </p15:clr>
        </p15:guide>
        <p15:guide id="29" pos="1522" userDrawn="1">
          <p15:clr>
            <a:srgbClr val="FBAE40"/>
          </p15:clr>
        </p15:guide>
        <p15:guide id="30" pos="1716" userDrawn="1">
          <p15:clr>
            <a:srgbClr val="FBAE40"/>
          </p15:clr>
        </p15:guide>
        <p15:guide id="31" pos="1911" userDrawn="1">
          <p15:clr>
            <a:srgbClr val="FBAE40"/>
          </p15:clr>
        </p15:guide>
        <p15:guide id="32" pos="2104" userDrawn="1">
          <p15:clr>
            <a:srgbClr val="FBAE40"/>
          </p15:clr>
        </p15:guide>
        <p15:guide id="33" pos="2298" userDrawn="1">
          <p15:clr>
            <a:srgbClr val="FBAE40"/>
          </p15:clr>
        </p15:guide>
        <p15:guide id="34" pos="2492" userDrawn="1">
          <p15:clr>
            <a:srgbClr val="FBAE40"/>
          </p15:clr>
        </p15:guide>
        <p15:guide id="35" pos="2686" userDrawn="1">
          <p15:clr>
            <a:srgbClr val="FBAE40"/>
          </p15:clr>
        </p15:guide>
        <p15:guide id="36" pos="2880" userDrawn="1">
          <p15:clr>
            <a:srgbClr val="FBAE40"/>
          </p15:clr>
        </p15:guide>
        <p15:guide id="37" pos="3074" userDrawn="1">
          <p15:clr>
            <a:srgbClr val="FBAE40"/>
          </p15:clr>
        </p15:guide>
        <p15:guide id="38" pos="3268" userDrawn="1">
          <p15:clr>
            <a:srgbClr val="FBAE40"/>
          </p15:clr>
        </p15:guide>
        <p15:guide id="39" pos="3462" userDrawn="1">
          <p15:clr>
            <a:srgbClr val="FBAE40"/>
          </p15:clr>
        </p15:guide>
        <p15:guide id="40" pos="3656" userDrawn="1">
          <p15:clr>
            <a:srgbClr val="FBAE40"/>
          </p15:clr>
        </p15:guide>
        <p15:guide id="41" pos="3849" userDrawn="1">
          <p15:clr>
            <a:srgbClr val="FBAE40"/>
          </p15:clr>
        </p15:guide>
        <p15:guide id="42" pos="4044" userDrawn="1">
          <p15:clr>
            <a:srgbClr val="FBAE40"/>
          </p15:clr>
        </p15:guide>
        <p15:guide id="43" pos="4238" userDrawn="1">
          <p15:clr>
            <a:srgbClr val="FBAE40"/>
          </p15:clr>
        </p15:guide>
        <p15:guide id="44" pos="4432" userDrawn="1">
          <p15:clr>
            <a:srgbClr val="FBAE40"/>
          </p15:clr>
        </p15:guide>
        <p15:guide id="45" pos="4625" userDrawn="1">
          <p15:clr>
            <a:srgbClr val="FBAE40"/>
          </p15:clr>
        </p15:guide>
        <p15:guide id="46" pos="4819" userDrawn="1">
          <p15:clr>
            <a:srgbClr val="FBAE40"/>
          </p15:clr>
        </p15:guide>
        <p15:guide id="47" pos="5013" userDrawn="1">
          <p15:clr>
            <a:srgbClr val="FBAE40"/>
          </p15:clr>
        </p15:guide>
        <p15:guide id="48" pos="5208" userDrawn="1">
          <p15:clr>
            <a:srgbClr val="FBAE40"/>
          </p15:clr>
        </p15:guide>
        <p15:guide id="49" pos="5402" userDrawn="1">
          <p15:clr>
            <a:srgbClr val="FBAE40"/>
          </p15:clr>
        </p15:guide>
        <p15:guide id="50" pos="5595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lajd - tytuł + zawartość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6BE561E-99B3-4335-3AEE-43699306B9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0527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Slajd - tytuł + 2 elementy zawartości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77389" y="1347054"/>
            <a:ext cx="3540668" cy="3184221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5942" y="1346902"/>
            <a:ext cx="3540668" cy="318436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141AAA0E-45E9-08FB-9373-71A084B888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34000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- tytuł + zdjęcie + zawartość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612237"/>
            <a:ext cx="3694610" cy="734818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1999" y="1347054"/>
            <a:ext cx="3694937" cy="3184210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141AAA0E-45E9-08FB-9373-71A084B888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Symbol zastępczy obrazu 6">
            <a:extLst>
              <a:ext uri="{FF2B5EF4-FFF2-40B4-BE49-F238E27FC236}">
                <a16:creationId xmlns:a16="http://schemas.microsoft.com/office/drawing/2014/main" id="{E681B9F9-7BA5-2D43-A1BD-8AF5D025063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612425"/>
            <a:ext cx="4264485" cy="3918839"/>
          </a:xfrm>
          <a:solidFill>
            <a:schemeClr val="bg1">
              <a:lumMod val="95000"/>
            </a:schemeClr>
          </a:solidFill>
        </p:spPr>
        <p:txBody>
          <a:bodyPr anchor="ctr" anchorCtr="0"/>
          <a:lstStyle>
            <a:lvl1pPr algn="ctr">
              <a:buFont typeface="Arial" panose="020B0604020202020204" pitchFamily="34" charset="0"/>
              <a:buNone/>
              <a:defRPr sz="680"/>
            </a:lvl1pPr>
          </a:lstStyle>
          <a:p>
            <a:r>
              <a:rPr lang="pl-PL" dirty="0"/>
              <a:t>Kliknij ikonę, aby dodać</a:t>
            </a:r>
          </a:p>
        </p:txBody>
      </p:sp>
    </p:spTree>
    <p:extLst>
      <p:ext uri="{BB962C8B-B14F-4D97-AF65-F5344CB8AC3E}">
        <p14:creationId xmlns:p14="http://schemas.microsoft.com/office/powerpoint/2010/main" val="1453987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Slajd - tytuł + zawartość bez pas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6BE561E-99B3-4335-3AEE-43699306B9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630E28BA-19A4-6182-CE10-65107EDF6B75}"/>
              </a:ext>
            </a:extLst>
          </p:cNvPr>
          <p:cNvSpPr/>
          <p:nvPr userDrawn="1"/>
        </p:nvSpPr>
        <p:spPr>
          <a:xfrm>
            <a:off x="7342649" y="5021448"/>
            <a:ext cx="924287" cy="1220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</p:spTree>
    <p:extLst>
      <p:ext uri="{BB962C8B-B14F-4D97-AF65-F5344CB8AC3E}">
        <p14:creationId xmlns:p14="http://schemas.microsoft.com/office/powerpoint/2010/main" val="3169991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1_Slajd - tytuł + 2 elementy zawartości bez pas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77389" y="1347054"/>
            <a:ext cx="3540668" cy="3184221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5942" y="1346902"/>
            <a:ext cx="3540668" cy="318436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A72189C-757E-47DF-313E-E0F36399C09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E363107C-97A9-9A5D-A2A2-E6ABB7ED4C62}"/>
              </a:ext>
            </a:extLst>
          </p:cNvPr>
          <p:cNvSpPr/>
          <p:nvPr userDrawn="1"/>
        </p:nvSpPr>
        <p:spPr>
          <a:xfrm>
            <a:off x="7342649" y="5021448"/>
            <a:ext cx="924287" cy="1220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</p:spTree>
    <p:extLst>
      <p:ext uri="{BB962C8B-B14F-4D97-AF65-F5344CB8AC3E}">
        <p14:creationId xmlns:p14="http://schemas.microsoft.com/office/powerpoint/2010/main" val="2895970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końc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ymbol zastępczy obrazu 10">
            <a:extLst>
              <a:ext uri="{FF2B5EF4-FFF2-40B4-BE49-F238E27FC236}">
                <a16:creationId xmlns:a16="http://schemas.microsoft.com/office/drawing/2014/main" id="{A760FD32-D539-3290-0E5F-1B5EF08EB2F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67427" y="1"/>
            <a:ext cx="7399510" cy="3671963"/>
          </a:xfrm>
          <a:custGeom>
            <a:avLst/>
            <a:gdLst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40763 w 8640763"/>
              <a:gd name="connsiteY2" fmla="*/ 4500563 h 5221288"/>
              <a:gd name="connsiteX3" fmla="*/ 1439863 w 8640763"/>
              <a:gd name="connsiteY3" fmla="*/ 4500563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40763 w 8640763"/>
              <a:gd name="connsiteY2" fmla="*/ 4500563 h 5221288"/>
              <a:gd name="connsiteX3" fmla="*/ 1443576 w 8640763"/>
              <a:gd name="connsiteY3" fmla="*/ 4369045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6" fmla="*/ 0 w 8640763"/>
              <a:gd name="connsiteY6" fmla="*/ 0 h 5221288"/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29626 w 8640763"/>
              <a:gd name="connsiteY2" fmla="*/ 4359975 h 5221288"/>
              <a:gd name="connsiteX3" fmla="*/ 1443576 w 8640763"/>
              <a:gd name="connsiteY3" fmla="*/ 4369045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6" fmla="*/ 0 w 8640763"/>
              <a:gd name="connsiteY6" fmla="*/ 0 h 5221288"/>
              <a:gd name="connsiteX0" fmla="*/ 0 w 8640763"/>
              <a:gd name="connsiteY0" fmla="*/ 0 h 5231492"/>
              <a:gd name="connsiteX1" fmla="*/ 8640763 w 8640763"/>
              <a:gd name="connsiteY1" fmla="*/ 0 h 5231492"/>
              <a:gd name="connsiteX2" fmla="*/ 8629626 w 8640763"/>
              <a:gd name="connsiteY2" fmla="*/ 4359975 h 5231492"/>
              <a:gd name="connsiteX3" fmla="*/ 1443576 w 8640763"/>
              <a:gd name="connsiteY3" fmla="*/ 4369045 h 5231492"/>
              <a:gd name="connsiteX4" fmla="*/ 1439863 w 8640763"/>
              <a:gd name="connsiteY4" fmla="*/ 5231492 h 5231492"/>
              <a:gd name="connsiteX5" fmla="*/ 0 w 8640763"/>
              <a:gd name="connsiteY5" fmla="*/ 5221288 h 5231492"/>
              <a:gd name="connsiteX6" fmla="*/ 0 w 8640763"/>
              <a:gd name="connsiteY6" fmla="*/ 0 h 5231492"/>
              <a:gd name="connsiteX0" fmla="*/ 0 w 8640763"/>
              <a:gd name="connsiteY0" fmla="*/ 0 h 5231492"/>
              <a:gd name="connsiteX1" fmla="*/ 8640763 w 8640763"/>
              <a:gd name="connsiteY1" fmla="*/ 0 h 5231492"/>
              <a:gd name="connsiteX2" fmla="*/ 8629626 w 8640763"/>
              <a:gd name="connsiteY2" fmla="*/ 4359975 h 5231492"/>
              <a:gd name="connsiteX3" fmla="*/ 1443576 w 8640763"/>
              <a:gd name="connsiteY3" fmla="*/ 4369045 h 5231492"/>
              <a:gd name="connsiteX4" fmla="*/ 1439863 w 8640763"/>
              <a:gd name="connsiteY4" fmla="*/ 5231492 h 5231492"/>
              <a:gd name="connsiteX5" fmla="*/ 8353 w 8640763"/>
              <a:gd name="connsiteY5" fmla="*/ 5211085 h 5231492"/>
              <a:gd name="connsiteX6" fmla="*/ 0 w 8640763"/>
              <a:gd name="connsiteY6" fmla="*/ 0 h 5231492"/>
              <a:gd name="connsiteX0" fmla="*/ 0 w 8640763"/>
              <a:gd name="connsiteY0" fmla="*/ 0 h 5240109"/>
              <a:gd name="connsiteX1" fmla="*/ 8640763 w 8640763"/>
              <a:gd name="connsiteY1" fmla="*/ 0 h 5240109"/>
              <a:gd name="connsiteX2" fmla="*/ 8629626 w 8640763"/>
              <a:gd name="connsiteY2" fmla="*/ 4359975 h 5240109"/>
              <a:gd name="connsiteX3" fmla="*/ 1443576 w 8640763"/>
              <a:gd name="connsiteY3" fmla="*/ 4369045 h 5240109"/>
              <a:gd name="connsiteX4" fmla="*/ 1439863 w 8640763"/>
              <a:gd name="connsiteY4" fmla="*/ 5231492 h 5240109"/>
              <a:gd name="connsiteX5" fmla="*/ 8353 w 8640763"/>
              <a:gd name="connsiteY5" fmla="*/ 5240109 h 5240109"/>
              <a:gd name="connsiteX6" fmla="*/ 0 w 8640763"/>
              <a:gd name="connsiteY6" fmla="*/ 0 h 5240109"/>
              <a:gd name="connsiteX0" fmla="*/ 0 w 8640763"/>
              <a:gd name="connsiteY0" fmla="*/ 0 h 5232853"/>
              <a:gd name="connsiteX1" fmla="*/ 8640763 w 8640763"/>
              <a:gd name="connsiteY1" fmla="*/ 0 h 5232853"/>
              <a:gd name="connsiteX2" fmla="*/ 8629626 w 8640763"/>
              <a:gd name="connsiteY2" fmla="*/ 4359975 h 5232853"/>
              <a:gd name="connsiteX3" fmla="*/ 1443576 w 8640763"/>
              <a:gd name="connsiteY3" fmla="*/ 4369045 h 5232853"/>
              <a:gd name="connsiteX4" fmla="*/ 1439863 w 8640763"/>
              <a:gd name="connsiteY4" fmla="*/ 5231492 h 5232853"/>
              <a:gd name="connsiteX5" fmla="*/ 8353 w 8640763"/>
              <a:gd name="connsiteY5" fmla="*/ 5232853 h 5232853"/>
              <a:gd name="connsiteX6" fmla="*/ 0 w 8640763"/>
              <a:gd name="connsiteY6" fmla="*/ 0 h 5232853"/>
              <a:gd name="connsiteX0" fmla="*/ 0 w 8640763"/>
              <a:gd name="connsiteY0" fmla="*/ 0 h 5232853"/>
              <a:gd name="connsiteX1" fmla="*/ 8640763 w 8640763"/>
              <a:gd name="connsiteY1" fmla="*/ 0 h 5232853"/>
              <a:gd name="connsiteX2" fmla="*/ 8629626 w 8640763"/>
              <a:gd name="connsiteY2" fmla="*/ 4359975 h 5232853"/>
              <a:gd name="connsiteX3" fmla="*/ 1443576 w 8640763"/>
              <a:gd name="connsiteY3" fmla="*/ 4369045 h 5232853"/>
              <a:gd name="connsiteX4" fmla="*/ 1439863 w 8640763"/>
              <a:gd name="connsiteY4" fmla="*/ 5231492 h 5232853"/>
              <a:gd name="connsiteX5" fmla="*/ 8353 w 8640763"/>
              <a:gd name="connsiteY5" fmla="*/ 5232853 h 5232853"/>
              <a:gd name="connsiteX6" fmla="*/ 0 w 8640763"/>
              <a:gd name="connsiteY6" fmla="*/ 0 h 5232853"/>
              <a:gd name="connsiteX0" fmla="*/ 0 w 8640763"/>
              <a:gd name="connsiteY0" fmla="*/ 0 h 5249632"/>
              <a:gd name="connsiteX1" fmla="*/ 8640763 w 8640763"/>
              <a:gd name="connsiteY1" fmla="*/ 0 h 5249632"/>
              <a:gd name="connsiteX2" fmla="*/ 8629626 w 8640763"/>
              <a:gd name="connsiteY2" fmla="*/ 4359975 h 5249632"/>
              <a:gd name="connsiteX3" fmla="*/ 1443576 w 8640763"/>
              <a:gd name="connsiteY3" fmla="*/ 4369045 h 5249632"/>
              <a:gd name="connsiteX4" fmla="*/ 1449764 w 8640763"/>
              <a:gd name="connsiteY4" fmla="*/ 5249632 h 5249632"/>
              <a:gd name="connsiteX5" fmla="*/ 8353 w 8640763"/>
              <a:gd name="connsiteY5" fmla="*/ 5232853 h 5249632"/>
              <a:gd name="connsiteX6" fmla="*/ 0 w 8640763"/>
              <a:gd name="connsiteY6" fmla="*/ 0 h 5249632"/>
              <a:gd name="connsiteX0" fmla="*/ 0 w 8640763"/>
              <a:gd name="connsiteY0" fmla="*/ 0 h 5250993"/>
              <a:gd name="connsiteX1" fmla="*/ 8640763 w 8640763"/>
              <a:gd name="connsiteY1" fmla="*/ 0 h 5250993"/>
              <a:gd name="connsiteX2" fmla="*/ 8629626 w 8640763"/>
              <a:gd name="connsiteY2" fmla="*/ 4359975 h 5250993"/>
              <a:gd name="connsiteX3" fmla="*/ 1443576 w 8640763"/>
              <a:gd name="connsiteY3" fmla="*/ 4369045 h 5250993"/>
              <a:gd name="connsiteX4" fmla="*/ 1449764 w 8640763"/>
              <a:gd name="connsiteY4" fmla="*/ 5249632 h 5250993"/>
              <a:gd name="connsiteX5" fmla="*/ 3404 w 8640763"/>
              <a:gd name="connsiteY5" fmla="*/ 5250993 h 5250993"/>
              <a:gd name="connsiteX6" fmla="*/ 0 w 8640763"/>
              <a:gd name="connsiteY6" fmla="*/ 0 h 5250993"/>
              <a:gd name="connsiteX0" fmla="*/ 0 w 8640763"/>
              <a:gd name="connsiteY0" fmla="*/ 0 h 5250993"/>
              <a:gd name="connsiteX1" fmla="*/ 8640763 w 8640763"/>
              <a:gd name="connsiteY1" fmla="*/ 0 h 5250993"/>
              <a:gd name="connsiteX2" fmla="*/ 8629626 w 8640763"/>
              <a:gd name="connsiteY2" fmla="*/ 4359975 h 5250993"/>
              <a:gd name="connsiteX3" fmla="*/ 1443576 w 8640763"/>
              <a:gd name="connsiteY3" fmla="*/ 4369045 h 5250993"/>
              <a:gd name="connsiteX4" fmla="*/ 1443824 w 8640763"/>
              <a:gd name="connsiteY4" fmla="*/ 5242376 h 5250993"/>
              <a:gd name="connsiteX5" fmla="*/ 3404 w 8640763"/>
              <a:gd name="connsiteY5" fmla="*/ 5250993 h 5250993"/>
              <a:gd name="connsiteX6" fmla="*/ 0 w 8640763"/>
              <a:gd name="connsiteY6" fmla="*/ 0 h 5250993"/>
              <a:gd name="connsiteX0" fmla="*/ 8843 w 8649606"/>
              <a:gd name="connsiteY0" fmla="*/ 0 h 5242376"/>
              <a:gd name="connsiteX1" fmla="*/ 8649606 w 8649606"/>
              <a:gd name="connsiteY1" fmla="*/ 0 h 5242376"/>
              <a:gd name="connsiteX2" fmla="*/ 8638469 w 8649606"/>
              <a:gd name="connsiteY2" fmla="*/ 4359975 h 5242376"/>
              <a:gd name="connsiteX3" fmla="*/ 1452419 w 8649606"/>
              <a:gd name="connsiteY3" fmla="*/ 4369045 h 5242376"/>
              <a:gd name="connsiteX4" fmla="*/ 1452667 w 8649606"/>
              <a:gd name="connsiteY4" fmla="*/ 5242376 h 5242376"/>
              <a:gd name="connsiteX5" fmla="*/ 367 w 8649606"/>
              <a:gd name="connsiteY5" fmla="*/ 5236481 h 5242376"/>
              <a:gd name="connsiteX6" fmla="*/ 8843 w 8649606"/>
              <a:gd name="connsiteY6" fmla="*/ 0 h 5242376"/>
              <a:gd name="connsiteX0" fmla="*/ 8843 w 8649606"/>
              <a:gd name="connsiteY0" fmla="*/ 0 h 5250993"/>
              <a:gd name="connsiteX1" fmla="*/ 8649606 w 8649606"/>
              <a:gd name="connsiteY1" fmla="*/ 0 h 5250993"/>
              <a:gd name="connsiteX2" fmla="*/ 8638469 w 8649606"/>
              <a:gd name="connsiteY2" fmla="*/ 4359975 h 5250993"/>
              <a:gd name="connsiteX3" fmla="*/ 1452419 w 8649606"/>
              <a:gd name="connsiteY3" fmla="*/ 4369045 h 5250993"/>
              <a:gd name="connsiteX4" fmla="*/ 1452667 w 8649606"/>
              <a:gd name="connsiteY4" fmla="*/ 5242376 h 5250993"/>
              <a:gd name="connsiteX5" fmla="*/ 367 w 8649606"/>
              <a:gd name="connsiteY5" fmla="*/ 5250993 h 5250993"/>
              <a:gd name="connsiteX6" fmla="*/ 8843 w 8649606"/>
              <a:gd name="connsiteY6" fmla="*/ 0 h 5250993"/>
              <a:gd name="connsiteX0" fmla="*/ 11268 w 8652031"/>
              <a:gd name="connsiteY0" fmla="*/ 0 h 5250993"/>
              <a:gd name="connsiteX1" fmla="*/ 8652031 w 8652031"/>
              <a:gd name="connsiteY1" fmla="*/ 0 h 5250993"/>
              <a:gd name="connsiteX2" fmla="*/ 8640894 w 8652031"/>
              <a:gd name="connsiteY2" fmla="*/ 4359975 h 5250993"/>
              <a:gd name="connsiteX3" fmla="*/ 1454844 w 8652031"/>
              <a:gd name="connsiteY3" fmla="*/ 4369045 h 5250993"/>
              <a:gd name="connsiteX4" fmla="*/ 1455092 w 8652031"/>
              <a:gd name="connsiteY4" fmla="*/ 5242376 h 5250993"/>
              <a:gd name="connsiteX5" fmla="*/ 317 w 8652031"/>
              <a:gd name="connsiteY5" fmla="*/ 5250993 h 5250993"/>
              <a:gd name="connsiteX6" fmla="*/ 11268 w 8652031"/>
              <a:gd name="connsiteY6" fmla="*/ 0 h 5250993"/>
              <a:gd name="connsiteX0" fmla="*/ 11268 w 8652031"/>
              <a:gd name="connsiteY0" fmla="*/ 0 h 5244947"/>
              <a:gd name="connsiteX1" fmla="*/ 8652031 w 8652031"/>
              <a:gd name="connsiteY1" fmla="*/ 0 h 5244947"/>
              <a:gd name="connsiteX2" fmla="*/ 8640894 w 8652031"/>
              <a:gd name="connsiteY2" fmla="*/ 4359975 h 5244947"/>
              <a:gd name="connsiteX3" fmla="*/ 1454844 w 8652031"/>
              <a:gd name="connsiteY3" fmla="*/ 4369045 h 5244947"/>
              <a:gd name="connsiteX4" fmla="*/ 1455092 w 8652031"/>
              <a:gd name="connsiteY4" fmla="*/ 5242376 h 5244947"/>
              <a:gd name="connsiteX5" fmla="*/ 317 w 8652031"/>
              <a:gd name="connsiteY5" fmla="*/ 5244947 h 5244947"/>
              <a:gd name="connsiteX6" fmla="*/ 11268 w 8652031"/>
              <a:gd name="connsiteY6" fmla="*/ 0 h 5244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652031" h="5244947">
                <a:moveTo>
                  <a:pt x="11268" y="0"/>
                </a:moveTo>
                <a:lnTo>
                  <a:pt x="8652031" y="0"/>
                </a:lnTo>
                <a:cubicBezTo>
                  <a:pt x="8648319" y="1453325"/>
                  <a:pt x="8644606" y="2906650"/>
                  <a:pt x="8640894" y="4359975"/>
                </a:cubicBezTo>
                <a:lnTo>
                  <a:pt x="1454844" y="4369045"/>
                </a:lnTo>
                <a:cubicBezTo>
                  <a:pt x="1453606" y="4653126"/>
                  <a:pt x="1456330" y="4958295"/>
                  <a:pt x="1455092" y="5242376"/>
                </a:cubicBezTo>
                <a:lnTo>
                  <a:pt x="317" y="5244947"/>
                </a:lnTo>
                <a:cubicBezTo>
                  <a:pt x="-2467" y="3507919"/>
                  <a:pt x="14052" y="1737028"/>
                  <a:pt x="1126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680"/>
            </a:lvl1pPr>
          </a:lstStyle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F8E39A3A-22D6-B8ED-2F58-16F69704FFAA}"/>
              </a:ext>
            </a:extLst>
          </p:cNvPr>
          <p:cNvSpPr/>
          <p:nvPr userDrawn="1"/>
        </p:nvSpPr>
        <p:spPr>
          <a:xfrm>
            <a:off x="2108483" y="3050061"/>
            <a:ext cx="7035518" cy="123650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C3C397EF-E780-3941-A190-8FF660EE9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3768" y="3747872"/>
            <a:ext cx="6465290" cy="480062"/>
          </a:xfrm>
        </p:spPr>
        <p:txBody>
          <a:bodyPr/>
          <a:lstStyle/>
          <a:p>
            <a:r>
              <a:rPr lang="pl-PL" dirty="0"/>
              <a:t>Kliknij, aby edytować styl</a:t>
            </a:r>
          </a:p>
        </p:txBody>
      </p:sp>
      <p:pic>
        <p:nvPicPr>
          <p:cNvPr id="13" name="Obraz 12">
            <a:extLst>
              <a:ext uri="{FF2B5EF4-FFF2-40B4-BE49-F238E27FC236}">
                <a16:creationId xmlns:a16="http://schemas.microsoft.com/office/drawing/2014/main" id="{9997DB1B-7AEA-45AB-A95E-349DEBEE20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483" y="3050061"/>
            <a:ext cx="3387422" cy="624285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91" y="4391229"/>
            <a:ext cx="7323218" cy="62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084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77064" y="612237"/>
            <a:ext cx="7389546" cy="734818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7390" y="1347054"/>
            <a:ext cx="7389547" cy="318421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  <a:endParaRPr lang="en-US" dirty="0"/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617E16B8-2BD0-D12E-978E-94E428DF9717}"/>
              </a:ext>
            </a:extLst>
          </p:cNvPr>
          <p:cNvSpPr/>
          <p:nvPr userDrawn="1"/>
        </p:nvSpPr>
        <p:spPr>
          <a:xfrm>
            <a:off x="877359" y="0"/>
            <a:ext cx="924287" cy="1220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662915FD-1FF3-5CF3-5C57-034114B5E6A2}"/>
              </a:ext>
            </a:extLst>
          </p:cNvPr>
          <p:cNvSpPr/>
          <p:nvPr userDrawn="1"/>
        </p:nvSpPr>
        <p:spPr>
          <a:xfrm>
            <a:off x="1801646" y="0"/>
            <a:ext cx="6464963" cy="1220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5026AD61-FC69-65FC-05E3-06AA14C893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342353" y="4776201"/>
            <a:ext cx="923653" cy="122470"/>
          </a:xfrm>
          <a:prstGeom prst="rect">
            <a:avLst/>
          </a:prstGeom>
          <a:noFill/>
        </p:spPr>
        <p:txBody>
          <a:bodyPr vert="horz" lIns="0" tIns="72000" rIns="0" bIns="72000" rtlCol="0" anchor="ctr" anchorCtr="0"/>
          <a:lstStyle>
            <a:lvl1pPr algn="r">
              <a:defRPr sz="680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4C2A84FB-402E-BB6C-632B-D1ADD49B7D8C}"/>
              </a:ext>
            </a:extLst>
          </p:cNvPr>
          <p:cNvSpPr/>
          <p:nvPr userDrawn="1"/>
        </p:nvSpPr>
        <p:spPr>
          <a:xfrm>
            <a:off x="7342649" y="5021448"/>
            <a:ext cx="924287" cy="1220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</p:spTree>
    <p:extLst>
      <p:ext uri="{BB962C8B-B14F-4D97-AF65-F5344CB8AC3E}">
        <p14:creationId xmlns:p14="http://schemas.microsoft.com/office/powerpoint/2010/main" val="3286163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25" r:id="rId2"/>
    <p:sldLayoutId id="2147483720" r:id="rId3"/>
    <p:sldLayoutId id="2147483721" r:id="rId4"/>
    <p:sldLayoutId id="2147483710" r:id="rId5"/>
    <p:sldLayoutId id="2147483712" r:id="rId6"/>
    <p:sldLayoutId id="2147483726" r:id="rId7"/>
    <p:sldLayoutId id="2147483740" r:id="rId8"/>
    <p:sldLayoutId id="2147483723" r:id="rId9"/>
    <p:sldLayoutId id="2147483728" r:id="rId10"/>
  </p:sldLayoutIdLst>
  <p:hf hdr="0" ftr="0"/>
  <p:txStyles>
    <p:titleStyle>
      <a:lvl1pPr algn="l" defTabSz="685804" rtl="0" eaLnBrk="1" latinLnBrk="0" hangingPunct="1">
        <a:lnSpc>
          <a:spcPts val="2449"/>
        </a:lnSpc>
        <a:spcBef>
          <a:spcPct val="0"/>
        </a:spcBef>
        <a:buNone/>
        <a:defRPr sz="1905" b="1" kern="1200">
          <a:solidFill>
            <a:schemeClr val="tx2"/>
          </a:solidFill>
          <a:latin typeface="Open Sans" pitchFamily="2" charset="0"/>
          <a:ea typeface="Open Sans" pitchFamily="2" charset="0"/>
          <a:cs typeface="Open Sans" pitchFamily="2" charset="0"/>
        </a:defRPr>
      </a:lvl1pPr>
    </p:titleStyle>
    <p:bodyStyle>
      <a:lvl1pPr marL="171451" indent="-171451" algn="l" defTabSz="685804" rtl="0" eaLnBrk="1" latinLnBrk="0" hangingPunct="1">
        <a:lnSpc>
          <a:spcPts val="1633"/>
        </a:lnSpc>
        <a:spcBef>
          <a:spcPts val="750"/>
        </a:spcBef>
        <a:buClr>
          <a:schemeClr val="accent1"/>
        </a:buClr>
        <a:buFontTx/>
        <a:buBlip>
          <a:blip r:embed="rId12"/>
        </a:buBlip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1pPr>
      <a:lvl2pPr marL="514353" indent="-171451" algn="l" defTabSz="685804" rtl="0" eaLnBrk="1" latinLnBrk="0" hangingPunct="1">
        <a:lnSpc>
          <a:spcPts val="1633"/>
        </a:lnSpc>
        <a:spcBef>
          <a:spcPts val="375"/>
        </a:spcBef>
        <a:buFontTx/>
        <a:buBlip>
          <a:blip r:embed="rId13"/>
        </a:buBlip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2pPr>
      <a:lvl3pPr marL="857256" indent="-171451" algn="l" defTabSz="685804" rtl="0" eaLnBrk="1" latinLnBrk="0" hangingPunct="1">
        <a:lnSpc>
          <a:spcPts val="1633"/>
        </a:lnSpc>
        <a:spcBef>
          <a:spcPts val="375"/>
        </a:spcBef>
        <a:buFontTx/>
        <a:buBlip>
          <a:blip r:embed="rId14"/>
        </a:buBlip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3pPr>
      <a:lvl4pPr marL="1200158" indent="-171451" algn="l" defTabSz="685804" rtl="0" eaLnBrk="1" latinLnBrk="0" hangingPunct="1">
        <a:lnSpc>
          <a:spcPts val="1633"/>
        </a:lnSpc>
        <a:spcBef>
          <a:spcPts val="375"/>
        </a:spcBef>
        <a:buFont typeface="Arial" panose="020B0604020202020204" pitchFamily="34" charset="0"/>
        <a:buChar char="•"/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4pPr>
      <a:lvl5pPr marL="1543060" indent="-171451" algn="l" defTabSz="685804" rtl="0" eaLnBrk="1" latinLnBrk="0" hangingPunct="1">
        <a:lnSpc>
          <a:spcPts val="1633"/>
        </a:lnSpc>
        <a:spcBef>
          <a:spcPts val="375"/>
        </a:spcBef>
        <a:buFont typeface="Arial" panose="020B0604020202020204" pitchFamily="34" charset="0"/>
        <a:buChar char="•"/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5pPr>
      <a:lvl6pPr marL="1885963" indent="-171451" algn="l" defTabSz="68580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65" indent="-171451" algn="l" defTabSz="68580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67" indent="-171451" algn="l" defTabSz="68580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69" indent="-171451" algn="l" defTabSz="68580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3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4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7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9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11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13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16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18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65" userDrawn="1">
          <p15:clr>
            <a:srgbClr val="F26B43"/>
          </p15:clr>
        </p15:guide>
        <p15:guide id="2" pos="358" userDrawn="1">
          <p15:clr>
            <a:srgbClr val="F26B43"/>
          </p15:clr>
        </p15:guide>
        <p15:guide id="3" pos="552" userDrawn="1">
          <p15:clr>
            <a:srgbClr val="F26B43"/>
          </p15:clr>
        </p15:guide>
        <p15:guide id="4" pos="747" userDrawn="1">
          <p15:clr>
            <a:srgbClr val="F26B43"/>
          </p15:clr>
        </p15:guide>
        <p15:guide id="5" pos="941" userDrawn="1">
          <p15:clr>
            <a:srgbClr val="F26B43"/>
          </p15:clr>
        </p15:guide>
        <p15:guide id="6" pos="1135" userDrawn="1">
          <p15:clr>
            <a:srgbClr val="F26B43"/>
          </p15:clr>
        </p15:guide>
        <p15:guide id="7" pos="1328" userDrawn="1">
          <p15:clr>
            <a:srgbClr val="F26B43"/>
          </p15:clr>
        </p15:guide>
        <p15:guide id="8" pos="1522" userDrawn="1">
          <p15:clr>
            <a:srgbClr val="F26B43"/>
          </p15:clr>
        </p15:guide>
        <p15:guide id="9" pos="1716" userDrawn="1">
          <p15:clr>
            <a:srgbClr val="F26B43"/>
          </p15:clr>
        </p15:guide>
        <p15:guide id="10" pos="1911" userDrawn="1">
          <p15:clr>
            <a:srgbClr val="F26B43"/>
          </p15:clr>
        </p15:guide>
        <p15:guide id="11" pos="2104" userDrawn="1">
          <p15:clr>
            <a:srgbClr val="F26B43"/>
          </p15:clr>
        </p15:guide>
        <p15:guide id="12" pos="2298" userDrawn="1">
          <p15:clr>
            <a:srgbClr val="F26B43"/>
          </p15:clr>
        </p15:guide>
        <p15:guide id="13" pos="2492" userDrawn="1">
          <p15:clr>
            <a:srgbClr val="F26B43"/>
          </p15:clr>
        </p15:guide>
        <p15:guide id="14" pos="2686" userDrawn="1">
          <p15:clr>
            <a:srgbClr val="F26B43"/>
          </p15:clr>
        </p15:guide>
        <p15:guide id="15" pos="2880" userDrawn="1">
          <p15:clr>
            <a:srgbClr val="F26B43"/>
          </p15:clr>
        </p15:guide>
        <p15:guide id="16" pos="3074" userDrawn="1">
          <p15:clr>
            <a:srgbClr val="F26B43"/>
          </p15:clr>
        </p15:guide>
        <p15:guide id="17" pos="3268" userDrawn="1">
          <p15:clr>
            <a:srgbClr val="F26B43"/>
          </p15:clr>
        </p15:guide>
        <p15:guide id="18" pos="3462" userDrawn="1">
          <p15:clr>
            <a:srgbClr val="F26B43"/>
          </p15:clr>
        </p15:guide>
        <p15:guide id="19" pos="3656" userDrawn="1">
          <p15:clr>
            <a:srgbClr val="F26B43"/>
          </p15:clr>
        </p15:guide>
        <p15:guide id="20" pos="3849" userDrawn="1">
          <p15:clr>
            <a:srgbClr val="F26B43"/>
          </p15:clr>
        </p15:guide>
        <p15:guide id="21" pos="4044" userDrawn="1">
          <p15:clr>
            <a:srgbClr val="F26B43"/>
          </p15:clr>
        </p15:guide>
        <p15:guide id="22" pos="4238" userDrawn="1">
          <p15:clr>
            <a:srgbClr val="F26B43"/>
          </p15:clr>
        </p15:guide>
        <p15:guide id="23" pos="4432" userDrawn="1">
          <p15:clr>
            <a:srgbClr val="F26B43"/>
          </p15:clr>
        </p15:guide>
        <p15:guide id="24" pos="4625" userDrawn="1">
          <p15:clr>
            <a:srgbClr val="F26B43"/>
          </p15:clr>
        </p15:guide>
        <p15:guide id="25" pos="4819" userDrawn="1">
          <p15:clr>
            <a:srgbClr val="F26B43"/>
          </p15:clr>
        </p15:guide>
        <p15:guide id="26" pos="5013" userDrawn="1">
          <p15:clr>
            <a:srgbClr val="F26B43"/>
          </p15:clr>
        </p15:guide>
        <p15:guide id="27" pos="5208" userDrawn="1">
          <p15:clr>
            <a:srgbClr val="F26B43"/>
          </p15:clr>
        </p15:guide>
        <p15:guide id="28" pos="5402" userDrawn="1">
          <p15:clr>
            <a:srgbClr val="F26B43"/>
          </p15:clr>
        </p15:guide>
        <p15:guide id="29" pos="5595" userDrawn="1">
          <p15:clr>
            <a:srgbClr val="F26B43"/>
          </p15:clr>
        </p15:guide>
        <p15:guide id="30" orient="horz" pos="77" userDrawn="1">
          <p15:clr>
            <a:srgbClr val="F26B43"/>
          </p15:clr>
        </p15:guide>
        <p15:guide id="31" orient="horz" pos="231" userDrawn="1">
          <p15:clr>
            <a:srgbClr val="F26B43"/>
          </p15:clr>
        </p15:guide>
        <p15:guide id="32" orient="horz" pos="386" userDrawn="1">
          <p15:clr>
            <a:srgbClr val="F26B43"/>
          </p15:clr>
        </p15:guide>
        <p15:guide id="33" orient="horz" pos="540" userDrawn="1">
          <p15:clr>
            <a:srgbClr val="F26B43"/>
          </p15:clr>
        </p15:guide>
        <p15:guide id="34" orient="horz" pos="694" userDrawn="1">
          <p15:clr>
            <a:srgbClr val="F26B43"/>
          </p15:clr>
        </p15:guide>
        <p15:guide id="35" orient="horz" pos="848" userDrawn="1">
          <p15:clr>
            <a:srgbClr val="F26B43"/>
          </p15:clr>
        </p15:guide>
        <p15:guide id="36" orient="horz" pos="1003" userDrawn="1">
          <p15:clr>
            <a:srgbClr val="F26B43"/>
          </p15:clr>
        </p15:guide>
        <p15:guide id="37" orient="horz" pos="1157" userDrawn="1">
          <p15:clr>
            <a:srgbClr val="F26B43"/>
          </p15:clr>
        </p15:guide>
        <p15:guide id="38" orient="horz" pos="1311" userDrawn="1">
          <p15:clr>
            <a:srgbClr val="F26B43"/>
          </p15:clr>
        </p15:guide>
        <p15:guide id="39" orient="horz" pos="1466" userDrawn="1">
          <p15:clr>
            <a:srgbClr val="F26B43"/>
          </p15:clr>
        </p15:guide>
        <p15:guide id="40" orient="horz" pos="1620" userDrawn="1">
          <p15:clr>
            <a:srgbClr val="F26B43"/>
          </p15:clr>
        </p15:guide>
        <p15:guide id="41" orient="horz" pos="1774" userDrawn="1">
          <p15:clr>
            <a:srgbClr val="F26B43"/>
          </p15:clr>
        </p15:guide>
        <p15:guide id="42" orient="horz" pos="1929" userDrawn="1">
          <p15:clr>
            <a:srgbClr val="F26B43"/>
          </p15:clr>
        </p15:guide>
        <p15:guide id="43" orient="horz" pos="2083" userDrawn="1">
          <p15:clr>
            <a:srgbClr val="F26B43"/>
          </p15:clr>
        </p15:guide>
        <p15:guide id="44" orient="horz" pos="2237" userDrawn="1">
          <p15:clr>
            <a:srgbClr val="F26B43"/>
          </p15:clr>
        </p15:guide>
        <p15:guide id="45" orient="horz" pos="2392" userDrawn="1">
          <p15:clr>
            <a:srgbClr val="F26B43"/>
          </p15:clr>
        </p15:guide>
        <p15:guide id="46" orient="horz" pos="2546" userDrawn="1">
          <p15:clr>
            <a:srgbClr val="F26B43"/>
          </p15:clr>
        </p15:guide>
        <p15:guide id="47" orient="horz" pos="2700" userDrawn="1">
          <p15:clr>
            <a:srgbClr val="F26B43"/>
          </p15:clr>
        </p15:guide>
        <p15:guide id="48" orient="horz" pos="2854" userDrawn="1">
          <p15:clr>
            <a:srgbClr val="F26B43"/>
          </p15:clr>
        </p15:guide>
        <p15:guide id="49" orient="horz" pos="3009" userDrawn="1">
          <p15:clr>
            <a:srgbClr val="F26B43"/>
          </p15:clr>
        </p15:guide>
        <p15:guide id="50" orient="horz" pos="316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>
            <a:extLst>
              <a:ext uri="{FF2B5EF4-FFF2-40B4-BE49-F238E27FC236}">
                <a16:creationId xmlns:a16="http://schemas.microsoft.com/office/drawing/2014/main" id="{3F33F18E-394A-4875-831B-31657E1ED1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7664" y="2283718"/>
            <a:ext cx="6339079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/>
              <a:t>Wsparcie transformacji energetycznej gmin województwa małopolskiego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- kierunki działań w projekcie -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6168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pSp>
        <p:nvGrpSpPr>
          <p:cNvPr id="7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9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4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0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1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7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8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19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3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pSp>
        <p:nvGrpSpPr>
          <p:cNvPr id="26" name="Grupa 25"/>
          <p:cNvGrpSpPr/>
          <p:nvPr/>
        </p:nvGrpSpPr>
        <p:grpSpPr>
          <a:xfrm>
            <a:off x="915554" y="608067"/>
            <a:ext cx="2453576" cy="1348739"/>
            <a:chOff x="23811" y="23521"/>
            <a:chExt cx="2453576" cy="864539"/>
          </a:xfrm>
        </p:grpSpPr>
        <p:sp>
          <p:nvSpPr>
            <p:cNvPr id="27" name="Prostokąt zaokrąglony 26"/>
            <p:cNvSpPr/>
            <p:nvPr/>
          </p:nvSpPr>
          <p:spPr>
            <a:xfrm>
              <a:off x="23811" y="23521"/>
              <a:ext cx="2453576" cy="864539"/>
            </a:xfrm>
            <a:prstGeom prst="roundRect">
              <a:avLst/>
            </a:prstGeom>
          </p:spPr>
          <p:style>
            <a:lnRef idx="2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pole tekstowe 27"/>
            <p:cNvSpPr txBox="1"/>
            <p:nvPr/>
          </p:nvSpPr>
          <p:spPr>
            <a:xfrm>
              <a:off x="66014" y="65724"/>
              <a:ext cx="2369170" cy="78013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45720" rIns="91440" bIns="4572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400" kern="1200" dirty="0" smtClean="0"/>
                <a:t>Źródło finansowania</a:t>
              </a:r>
              <a:endParaRPr lang="pl-PL" sz="2400" kern="1200" dirty="0"/>
            </a:p>
          </p:txBody>
        </p:sp>
      </p:grpSp>
      <p:grpSp>
        <p:nvGrpSpPr>
          <p:cNvPr id="29" name="Grupa 28"/>
          <p:cNvGrpSpPr/>
          <p:nvPr/>
        </p:nvGrpSpPr>
        <p:grpSpPr>
          <a:xfrm>
            <a:off x="915554" y="2045324"/>
            <a:ext cx="2453576" cy="912343"/>
            <a:chOff x="0" y="951214"/>
            <a:chExt cx="2453576" cy="864539"/>
          </a:xfrm>
        </p:grpSpPr>
        <p:sp>
          <p:nvSpPr>
            <p:cNvPr id="30" name="Prostokąt zaokrąglony 29"/>
            <p:cNvSpPr/>
            <p:nvPr/>
          </p:nvSpPr>
          <p:spPr>
            <a:xfrm>
              <a:off x="0" y="951214"/>
              <a:ext cx="2453576" cy="864539"/>
            </a:xfrm>
            <a:prstGeom prst="roundRect">
              <a:avLst/>
            </a:prstGeom>
          </p:spPr>
          <p:style>
            <a:lnRef idx="2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pole tekstowe 30"/>
            <p:cNvSpPr txBox="1"/>
            <p:nvPr/>
          </p:nvSpPr>
          <p:spPr>
            <a:xfrm>
              <a:off x="42203" y="993417"/>
              <a:ext cx="2369170" cy="7801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45720" rIns="91440" bIns="4572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400" kern="1200" dirty="0" smtClean="0"/>
                <a:t>Cel projektu </a:t>
              </a:r>
              <a:endParaRPr lang="pl-PL" sz="2400" kern="1200" dirty="0"/>
            </a:p>
          </p:txBody>
        </p:sp>
      </p:grpSp>
      <p:sp>
        <p:nvSpPr>
          <p:cNvPr id="2" name="pole tekstowe 1"/>
          <p:cNvSpPr txBox="1"/>
          <p:nvPr/>
        </p:nvSpPr>
        <p:spPr>
          <a:xfrm>
            <a:off x="3555438" y="576540"/>
            <a:ext cx="4303932" cy="139345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pl-PL" sz="1400" dirty="0"/>
              <a:t>Program Fundusze Europejskie dla Małopolski na lata </a:t>
            </a:r>
            <a:r>
              <a:rPr lang="pl-PL" sz="1400" dirty="0" smtClean="0"/>
              <a:t>2021-2027</a:t>
            </a:r>
          </a:p>
          <a:p>
            <a:pPr lvl="0"/>
            <a:r>
              <a:rPr lang="pl-PL" b="1" dirty="0" smtClean="0"/>
              <a:t>Priorytet </a:t>
            </a:r>
            <a:r>
              <a:rPr lang="pl-PL" b="1" dirty="0"/>
              <a:t>2. </a:t>
            </a:r>
            <a:r>
              <a:rPr lang="pl-PL" dirty="0"/>
              <a:t>Fundusze europejskie dla środowiska </a:t>
            </a:r>
            <a:r>
              <a:rPr lang="pl-PL" b="1" dirty="0" smtClean="0"/>
              <a:t>Działanie </a:t>
            </a:r>
            <a:r>
              <a:rPr lang="pl-PL" b="1" dirty="0"/>
              <a:t>2.5 </a:t>
            </a:r>
            <a:r>
              <a:rPr lang="pl-PL" dirty="0"/>
              <a:t>Wdrażanie programu ochrony </a:t>
            </a:r>
            <a:r>
              <a:rPr lang="pl-PL" dirty="0" smtClean="0"/>
              <a:t>powietrza</a:t>
            </a:r>
          </a:p>
          <a:p>
            <a:pPr lvl="0"/>
            <a:r>
              <a:rPr lang="pl-PL" b="1" dirty="0" smtClean="0"/>
              <a:t>Typ </a:t>
            </a:r>
            <a:r>
              <a:rPr lang="pl-PL" b="1" dirty="0"/>
              <a:t>projektu C. </a:t>
            </a:r>
            <a:r>
              <a:rPr lang="pl-PL" dirty="0"/>
              <a:t>Wsparcie transformacji energetycznej </a:t>
            </a:r>
            <a:r>
              <a:rPr lang="pl-PL" dirty="0" smtClean="0"/>
              <a:t>   			    gmin województwa </a:t>
            </a:r>
            <a:r>
              <a:rPr lang="pl-PL" dirty="0"/>
              <a:t>m</a:t>
            </a:r>
            <a:r>
              <a:rPr lang="pl-PL" dirty="0" smtClean="0"/>
              <a:t>ałopolskiego </a:t>
            </a:r>
            <a:endParaRPr lang="pl-PL" dirty="0"/>
          </a:p>
        </p:txBody>
      </p:sp>
      <p:sp>
        <p:nvSpPr>
          <p:cNvPr id="38" name="pole tekstowe 37"/>
          <p:cNvSpPr txBox="1"/>
          <p:nvPr/>
        </p:nvSpPr>
        <p:spPr>
          <a:xfrm>
            <a:off x="3555438" y="1992247"/>
            <a:ext cx="4303931" cy="1015663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pl-PL" sz="1500" dirty="0" smtClean="0"/>
              <a:t>Wsparcie </a:t>
            </a:r>
            <a:r>
              <a:rPr lang="pl-PL" sz="1500" dirty="0"/>
              <a:t>gmin województwa małopolskiego </a:t>
            </a:r>
            <a:r>
              <a:rPr lang="pl-PL" sz="1500" dirty="0" smtClean="0"/>
              <a:t>w: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pl-PL" sz="1500" dirty="0" smtClean="0"/>
              <a:t>procesie </a:t>
            </a:r>
            <a:r>
              <a:rPr lang="pl-PL" sz="1500" dirty="0"/>
              <a:t>transformacji energetycznej 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pl-PL" sz="1500" dirty="0" smtClean="0"/>
              <a:t>skutecznym </a:t>
            </a:r>
            <a:r>
              <a:rPr lang="pl-PL" sz="1500" dirty="0"/>
              <a:t>wdrażaniu na poziomie regionalnym oraz lokalnym Programu ochrony </a:t>
            </a:r>
            <a:r>
              <a:rPr lang="pl-PL" sz="1500" dirty="0" smtClean="0"/>
              <a:t>powietrza</a:t>
            </a:r>
            <a:endParaRPr lang="pl-PL" sz="1500" dirty="0"/>
          </a:p>
        </p:txBody>
      </p:sp>
      <p:sp>
        <p:nvSpPr>
          <p:cNvPr id="39" name="pole tekstowe 38"/>
          <p:cNvSpPr txBox="1"/>
          <p:nvPr/>
        </p:nvSpPr>
        <p:spPr>
          <a:xfrm>
            <a:off x="3555437" y="3085290"/>
            <a:ext cx="4303931" cy="830997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pl-PL" sz="1600" dirty="0"/>
              <a:t>Koszt całkowity: 22 028 132,54 zł</a:t>
            </a:r>
          </a:p>
          <a:p>
            <a:pPr lvl="0"/>
            <a:r>
              <a:rPr lang="pl-PL" sz="1600" dirty="0"/>
              <a:t>Dofinansowanie EFRR: </a:t>
            </a:r>
            <a:r>
              <a:rPr lang="pl-PL" sz="1600" b="1" dirty="0"/>
              <a:t>18 723 912,66 zł</a:t>
            </a:r>
          </a:p>
          <a:p>
            <a:pPr lvl="0"/>
            <a:r>
              <a:rPr lang="pl-PL" sz="1600" dirty="0"/>
              <a:t>Wkład własny: 3 304 219,88 </a:t>
            </a:r>
            <a:r>
              <a:rPr lang="pl-PL" sz="1600" dirty="0" smtClean="0"/>
              <a:t>zł</a:t>
            </a:r>
            <a:endParaRPr lang="pl-PL" sz="1600" dirty="0"/>
          </a:p>
        </p:txBody>
      </p:sp>
      <p:sp>
        <p:nvSpPr>
          <p:cNvPr id="40" name="pole tekstowe 39"/>
          <p:cNvSpPr txBox="1"/>
          <p:nvPr/>
        </p:nvSpPr>
        <p:spPr>
          <a:xfrm>
            <a:off x="3555437" y="4088246"/>
            <a:ext cx="4303931" cy="338554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 smtClean="0"/>
              <a:t>Lata: 2025 </a:t>
            </a:r>
            <a:r>
              <a:rPr lang="pl-PL" sz="1600" dirty="0"/>
              <a:t>– </a:t>
            </a:r>
            <a:r>
              <a:rPr lang="pl-PL" sz="1600" dirty="0" smtClean="0"/>
              <a:t>2028</a:t>
            </a:r>
            <a:endParaRPr lang="pl-PL" sz="1600" dirty="0"/>
          </a:p>
        </p:txBody>
      </p:sp>
      <p:sp>
        <p:nvSpPr>
          <p:cNvPr id="41" name="pole tekstowe 40"/>
          <p:cNvSpPr txBox="1"/>
          <p:nvPr/>
        </p:nvSpPr>
        <p:spPr>
          <a:xfrm>
            <a:off x="2771800" y="106010"/>
            <a:ext cx="3488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tx2"/>
                </a:solidFill>
              </a:rPr>
              <a:t>Informacje o projekcie </a:t>
            </a:r>
            <a:endParaRPr lang="pl-PL" sz="2000" b="1" dirty="0">
              <a:solidFill>
                <a:schemeClr val="tx2"/>
              </a:solidFill>
            </a:endParaRPr>
          </a:p>
        </p:txBody>
      </p:sp>
      <p:grpSp>
        <p:nvGrpSpPr>
          <p:cNvPr id="42" name="Grupa 41"/>
          <p:cNvGrpSpPr/>
          <p:nvPr/>
        </p:nvGrpSpPr>
        <p:grpSpPr>
          <a:xfrm>
            <a:off x="890960" y="3053209"/>
            <a:ext cx="2453576" cy="767775"/>
            <a:chOff x="0" y="951214"/>
            <a:chExt cx="2453576" cy="864539"/>
          </a:xfrm>
        </p:grpSpPr>
        <p:sp>
          <p:nvSpPr>
            <p:cNvPr id="43" name="Prostokąt zaokrąglony 42"/>
            <p:cNvSpPr/>
            <p:nvPr/>
          </p:nvSpPr>
          <p:spPr>
            <a:xfrm>
              <a:off x="0" y="951214"/>
              <a:ext cx="2453576" cy="864539"/>
            </a:xfrm>
            <a:prstGeom prst="roundRect">
              <a:avLst/>
            </a:prstGeom>
          </p:spPr>
          <p:style>
            <a:lnRef idx="2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4" name="pole tekstowe 43"/>
            <p:cNvSpPr txBox="1"/>
            <p:nvPr/>
          </p:nvSpPr>
          <p:spPr>
            <a:xfrm>
              <a:off x="42203" y="993417"/>
              <a:ext cx="2369170" cy="7801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45720" rIns="91440" bIns="4572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400" kern="1200" dirty="0" smtClean="0"/>
                <a:t>Budżet projektu</a:t>
              </a:r>
              <a:endParaRPr lang="pl-PL" sz="2400" kern="1200" dirty="0"/>
            </a:p>
          </p:txBody>
        </p:sp>
      </p:grpSp>
      <p:grpSp>
        <p:nvGrpSpPr>
          <p:cNvPr id="45" name="Grupa 44"/>
          <p:cNvGrpSpPr/>
          <p:nvPr/>
        </p:nvGrpSpPr>
        <p:grpSpPr>
          <a:xfrm>
            <a:off x="890960" y="3920852"/>
            <a:ext cx="2453576" cy="505014"/>
            <a:chOff x="0" y="951214"/>
            <a:chExt cx="2453576" cy="864539"/>
          </a:xfrm>
        </p:grpSpPr>
        <p:sp>
          <p:nvSpPr>
            <p:cNvPr id="46" name="Prostokąt zaokrąglony 45"/>
            <p:cNvSpPr/>
            <p:nvPr/>
          </p:nvSpPr>
          <p:spPr>
            <a:xfrm>
              <a:off x="0" y="951214"/>
              <a:ext cx="2453576" cy="864539"/>
            </a:xfrm>
            <a:prstGeom prst="roundRect">
              <a:avLst/>
            </a:prstGeom>
          </p:spPr>
          <p:style>
            <a:lnRef idx="2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7" name="pole tekstowe 46"/>
            <p:cNvSpPr txBox="1"/>
            <p:nvPr/>
          </p:nvSpPr>
          <p:spPr>
            <a:xfrm>
              <a:off x="42203" y="993417"/>
              <a:ext cx="2369170" cy="7801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45720" rIns="91440" bIns="4572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400" kern="1200" dirty="0" smtClean="0"/>
                <a:t>Okres realizacji </a:t>
              </a:r>
              <a:endParaRPr lang="pl-PL" sz="24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91975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pSp>
        <p:nvGrpSpPr>
          <p:cNvPr id="7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9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4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0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1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7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8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19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3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4206084448"/>
              </p:ext>
            </p:extLst>
          </p:nvPr>
        </p:nvGraphicFramePr>
        <p:xfrm>
          <a:off x="856236" y="638522"/>
          <a:ext cx="6624736" cy="3608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" name="pole tekstowe 31"/>
          <p:cNvSpPr txBox="1"/>
          <p:nvPr/>
        </p:nvSpPr>
        <p:spPr>
          <a:xfrm>
            <a:off x="2195736" y="151074"/>
            <a:ext cx="4752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tx2"/>
                </a:solidFill>
              </a:rPr>
              <a:t>Informacje o projekcie – </a:t>
            </a:r>
            <a:r>
              <a:rPr lang="pl-PL" sz="2000" b="1" dirty="0">
                <a:solidFill>
                  <a:schemeClr val="tx2"/>
                </a:solidFill>
              </a:rPr>
              <a:t>z</a:t>
            </a:r>
            <a:r>
              <a:rPr lang="pl-PL" sz="2000" b="1" dirty="0" smtClean="0">
                <a:solidFill>
                  <a:schemeClr val="tx2"/>
                </a:solidFill>
              </a:rPr>
              <a:t>akres rzeczowy  </a:t>
            </a:r>
            <a:endParaRPr lang="pl-PL" sz="2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05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wal 7"/>
          <p:cNvSpPr/>
          <p:nvPr/>
        </p:nvSpPr>
        <p:spPr>
          <a:xfrm>
            <a:off x="5944769" y="1899357"/>
            <a:ext cx="3166529" cy="3191426"/>
          </a:xfrm>
          <a:prstGeom prst="ellipse">
            <a:avLst/>
          </a:prstGeom>
          <a:solidFill>
            <a:srgbClr val="A6D3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8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60" name="Prostokąt 59"/>
          <p:cNvSpPr/>
          <p:nvPr/>
        </p:nvSpPr>
        <p:spPr>
          <a:xfrm>
            <a:off x="346321" y="1295627"/>
            <a:ext cx="7603605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600" b="1" dirty="0" smtClean="0">
                <a:solidFill>
                  <a:srgbClr val="000000"/>
                </a:solidFill>
              </a:rPr>
              <a:t>Dla kogo?  </a:t>
            </a:r>
            <a:r>
              <a:rPr lang="pl-PL" sz="1600" dirty="0" smtClean="0"/>
              <a:t>Ekodoradców, pracowników </a:t>
            </a:r>
            <a:r>
              <a:rPr lang="pl-PL" sz="1600" dirty="0"/>
              <a:t>urzędów gmin/JST zaangażowanych we wdrażanie Programu ochrony powietrza</a:t>
            </a:r>
            <a:endParaRPr lang="pl-PL" sz="1600" b="1" dirty="0" smtClean="0">
              <a:solidFill>
                <a:srgbClr val="000000"/>
              </a:solidFill>
            </a:endParaRPr>
          </a:p>
          <a:p>
            <a:pPr>
              <a:spcBef>
                <a:spcPts val="600"/>
              </a:spcBef>
            </a:pPr>
            <a:r>
              <a:rPr lang="pl-PL" sz="1600" b="1" dirty="0" smtClean="0">
                <a:solidFill>
                  <a:srgbClr val="000000"/>
                </a:solidFill>
              </a:rPr>
              <a:t>Na co?</a:t>
            </a:r>
          </a:p>
          <a:p>
            <a:pPr marL="342900" indent="-342900">
              <a:buFont typeface="+mj-lt"/>
              <a:buAutoNum type="arabicPeriod"/>
            </a:pPr>
            <a:r>
              <a:rPr lang="pl-PL" sz="1600" b="1" dirty="0" smtClean="0">
                <a:solidFill>
                  <a:srgbClr val="000000"/>
                </a:solidFill>
              </a:rPr>
              <a:t>Studia podyplomowe </a:t>
            </a:r>
          </a:p>
          <a:p>
            <a:pPr marL="720000">
              <a:buFont typeface="Courier New" panose="02070309020205020404" pitchFamily="49" charset="0"/>
              <a:buChar char="o"/>
            </a:pPr>
            <a:r>
              <a:rPr lang="pl-PL" sz="1600" b="1" dirty="0" smtClean="0">
                <a:solidFill>
                  <a:srgbClr val="000000"/>
                </a:solidFill>
              </a:rPr>
              <a:t>	</a:t>
            </a:r>
            <a:r>
              <a:rPr lang="pl-PL" sz="1600" dirty="0" smtClean="0">
                <a:solidFill>
                  <a:srgbClr val="000000"/>
                </a:solidFill>
              </a:rPr>
              <a:t>trzy edycje: 2025/2026; 2026/2027; 2027/2028 </a:t>
            </a:r>
          </a:p>
          <a:p>
            <a:pPr marL="720000">
              <a:buFont typeface="Courier New" panose="02070309020205020404" pitchFamily="49" charset="0"/>
              <a:buChar char="o"/>
            </a:pPr>
            <a:r>
              <a:rPr lang="pl-PL" sz="1600" dirty="0">
                <a:solidFill>
                  <a:srgbClr val="000000"/>
                </a:solidFill>
              </a:rPr>
              <a:t> </a:t>
            </a:r>
            <a:r>
              <a:rPr lang="pl-PL" sz="1600" dirty="0" smtClean="0">
                <a:solidFill>
                  <a:srgbClr val="000000"/>
                </a:solidFill>
              </a:rPr>
              <a:t>    I edycja rozpoczęta - 45 uczestników/AGH</a:t>
            </a:r>
          </a:p>
          <a:p>
            <a:pPr marL="342900" indent="-342900">
              <a:buFont typeface="+mj-lt"/>
              <a:buAutoNum type="arabicPeriod" startAt="2"/>
            </a:pPr>
            <a:r>
              <a:rPr lang="pl-PL" sz="1600" b="1" dirty="0" smtClean="0">
                <a:solidFill>
                  <a:srgbClr val="000000"/>
                </a:solidFill>
              </a:rPr>
              <a:t>Szkolenia, warsztaty, kursy </a:t>
            </a:r>
          </a:p>
          <a:p>
            <a:pPr marL="720000">
              <a:buFont typeface="Courier New" panose="02070309020205020404" pitchFamily="49" charset="0"/>
              <a:buChar char="o"/>
            </a:pPr>
            <a:r>
              <a:rPr lang="pl-PL" sz="1600" dirty="0" smtClean="0"/>
              <a:t>   tematyka: ochrona powietrza, OZE</a:t>
            </a:r>
            <a:r>
              <a:rPr lang="pl-PL" sz="1600" dirty="0"/>
              <a:t>, efektywność energetyczna, </a:t>
            </a:r>
            <a:r>
              <a:rPr lang="pl-PL" sz="1600" dirty="0" smtClean="0"/>
              <a:t>finansowanie</a:t>
            </a:r>
          </a:p>
          <a:p>
            <a:pPr marL="720000"/>
            <a:r>
              <a:rPr lang="pl-PL" sz="1600" dirty="0"/>
              <a:t> </a:t>
            </a:r>
            <a:r>
              <a:rPr lang="pl-PL" sz="1600" dirty="0" smtClean="0"/>
              <a:t>      projektów, edukacja ekologiczna</a:t>
            </a:r>
            <a:r>
              <a:rPr lang="pl-PL" sz="1600" dirty="0"/>
              <a:t>, </a:t>
            </a:r>
            <a:r>
              <a:rPr lang="pl-PL" sz="1600" dirty="0" smtClean="0"/>
              <a:t>transformacja energetyczna</a:t>
            </a:r>
          </a:p>
          <a:p>
            <a:pPr marL="1005750" indent="-285750">
              <a:buFont typeface="Courier New" panose="02070309020205020404" pitchFamily="49" charset="0"/>
              <a:buChar char="o"/>
            </a:pPr>
            <a:r>
              <a:rPr lang="pl-PL" sz="1600" dirty="0" smtClean="0"/>
              <a:t>celem jest </a:t>
            </a:r>
            <a:r>
              <a:rPr lang="pl-PL" sz="1600" dirty="0"/>
              <a:t>podniesienie wiedzy i umiejętności </a:t>
            </a:r>
            <a:r>
              <a:rPr lang="pl-PL" sz="1600" dirty="0" smtClean="0"/>
              <a:t>ekodoradców, pracowników JST</a:t>
            </a:r>
          </a:p>
          <a:p>
            <a:pPr marL="228600" indent="-228600">
              <a:buFont typeface="+mj-lt"/>
              <a:buAutoNum type="arabicPeriod" startAt="3"/>
            </a:pPr>
            <a:r>
              <a:rPr lang="pl-PL" sz="1600" b="1" dirty="0" smtClean="0">
                <a:solidFill>
                  <a:srgbClr val="000000"/>
                </a:solidFill>
              </a:rPr>
              <a:t>Warsztaty z funkcjonowania Centralnej Ewidencji Emisyjności Budynków</a:t>
            </a:r>
          </a:p>
          <a:p>
            <a:pPr marL="720000">
              <a:buFont typeface="Courier New" panose="02070309020205020404" pitchFamily="49" charset="0"/>
              <a:buChar char="o"/>
            </a:pPr>
            <a:r>
              <a:rPr lang="pl-PL" sz="1600" dirty="0">
                <a:solidFill>
                  <a:srgbClr val="000000"/>
                </a:solidFill>
              </a:rPr>
              <a:t> </a:t>
            </a:r>
            <a:r>
              <a:rPr lang="pl-PL" sz="1600" dirty="0" smtClean="0">
                <a:solidFill>
                  <a:srgbClr val="000000"/>
                </a:solidFill>
              </a:rPr>
              <a:t>  8 warsztatów, prowadzonych przez pracowników GUNB</a:t>
            </a:r>
          </a:p>
          <a:p>
            <a:pPr marL="720000">
              <a:buFont typeface="Courier New" panose="02070309020205020404" pitchFamily="49" charset="0"/>
              <a:buChar char="o"/>
            </a:pPr>
            <a:r>
              <a:rPr lang="pl-PL" sz="1600" dirty="0">
                <a:solidFill>
                  <a:srgbClr val="000000"/>
                </a:solidFill>
              </a:rPr>
              <a:t> </a:t>
            </a:r>
            <a:r>
              <a:rPr lang="pl-PL" sz="1600" dirty="0" smtClean="0">
                <a:solidFill>
                  <a:srgbClr val="000000"/>
                </a:solidFill>
              </a:rPr>
              <a:t>  3 warsztaty zrealizowane w 2025 r. / 5 warsztatów zaplanowanych na 2026 r. </a:t>
            </a:r>
          </a:p>
        </p:txBody>
      </p:sp>
      <p:sp>
        <p:nvSpPr>
          <p:cNvPr id="17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8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19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3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4" name="pole tekstowe 13"/>
          <p:cNvSpPr txBox="1"/>
          <p:nvPr/>
        </p:nvSpPr>
        <p:spPr>
          <a:xfrm>
            <a:off x="1983417" y="193735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tx2"/>
                </a:solidFill>
              </a:rPr>
              <a:t>Informacje o projekcie – zadania w projekcie</a:t>
            </a:r>
            <a:endParaRPr lang="pl-PL" sz="2000" b="1" dirty="0">
              <a:solidFill>
                <a:schemeClr val="tx2"/>
              </a:solidFill>
            </a:endParaRPr>
          </a:p>
        </p:txBody>
      </p:sp>
      <p:grpSp>
        <p:nvGrpSpPr>
          <p:cNvPr id="15" name="Grupa 14"/>
          <p:cNvGrpSpPr/>
          <p:nvPr/>
        </p:nvGrpSpPr>
        <p:grpSpPr>
          <a:xfrm>
            <a:off x="323528" y="593845"/>
            <a:ext cx="7603605" cy="595877"/>
            <a:chOff x="0" y="227959"/>
            <a:chExt cx="6624736" cy="595877"/>
          </a:xfrm>
          <a:scene3d>
            <a:camera prst="orthographicFront"/>
            <a:lightRig rig="flat" dir="t"/>
          </a:scene3d>
        </p:grpSpPr>
        <p:sp>
          <p:nvSpPr>
            <p:cNvPr id="16" name="Prostokąt zaokrąglony 15"/>
            <p:cNvSpPr/>
            <p:nvPr/>
          </p:nvSpPr>
          <p:spPr>
            <a:xfrm>
              <a:off x="0" y="227959"/>
              <a:ext cx="6624736" cy="595877"/>
            </a:xfrm>
            <a:prstGeom prst="round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pole tekstowe 23"/>
            <p:cNvSpPr txBox="1"/>
            <p:nvPr/>
          </p:nvSpPr>
          <p:spPr>
            <a:xfrm>
              <a:off x="29088" y="257047"/>
              <a:ext cx="6566560" cy="5377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l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000" b="1" kern="1200" dirty="0" smtClean="0"/>
                <a:t>1. Działania szkoleniowe i edukacyjne cz.1 </a:t>
              </a:r>
              <a:endParaRPr lang="pl-PL" sz="2000" b="1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86826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wal 7"/>
          <p:cNvSpPr/>
          <p:nvPr/>
        </p:nvSpPr>
        <p:spPr>
          <a:xfrm>
            <a:off x="5944769" y="1899357"/>
            <a:ext cx="3166529" cy="3191426"/>
          </a:xfrm>
          <a:prstGeom prst="ellipse">
            <a:avLst/>
          </a:prstGeom>
          <a:solidFill>
            <a:srgbClr val="A6D3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8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60" name="Prostokąt 59"/>
          <p:cNvSpPr/>
          <p:nvPr/>
        </p:nvSpPr>
        <p:spPr>
          <a:xfrm>
            <a:off x="294991" y="1269043"/>
            <a:ext cx="7809698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600" b="1" dirty="0" smtClean="0"/>
              <a:t>4. Spotkania </a:t>
            </a:r>
            <a:r>
              <a:rPr lang="pl-PL" sz="1600" b="1" dirty="0"/>
              <a:t>koordynacyjne dla </a:t>
            </a:r>
            <a:r>
              <a:rPr lang="pl-PL" sz="1600" b="1" dirty="0" smtClean="0"/>
              <a:t>Ekodoradców i pracowników gmin</a:t>
            </a:r>
            <a:endParaRPr lang="pl-PL" sz="1600" dirty="0" smtClean="0"/>
          </a:p>
          <a:p>
            <a:pPr marL="540000" indent="-285750">
              <a:buFont typeface="Courier New" panose="02070309020205020404" pitchFamily="49" charset="0"/>
              <a:buChar char="o"/>
            </a:pPr>
            <a:r>
              <a:rPr lang="pl-PL" sz="1600" dirty="0" smtClean="0"/>
              <a:t>w </a:t>
            </a:r>
            <a:r>
              <a:rPr lang="pl-PL" sz="1600" dirty="0"/>
              <a:t>każdym z </a:t>
            </a:r>
            <a:r>
              <a:rPr lang="pl-PL" sz="1600" b="1" dirty="0"/>
              <a:t>pięciu</a:t>
            </a:r>
            <a:r>
              <a:rPr lang="pl-PL" sz="1600" dirty="0"/>
              <a:t> wyodrębnionych </a:t>
            </a:r>
            <a:r>
              <a:rPr lang="pl-PL" sz="1600" b="1" dirty="0"/>
              <a:t>regionów</a:t>
            </a:r>
            <a:r>
              <a:rPr lang="pl-PL" sz="1600" dirty="0"/>
              <a:t> (Krakowski </a:t>
            </a:r>
            <a:r>
              <a:rPr lang="pl-PL" sz="1600" dirty="0" smtClean="0"/>
              <a:t>Obszar Metropolitalny</a:t>
            </a:r>
            <a:r>
              <a:rPr lang="pl-PL" sz="1600" dirty="0"/>
              <a:t>, Małopolska </a:t>
            </a:r>
            <a:r>
              <a:rPr lang="pl-PL" sz="1600" dirty="0" smtClean="0"/>
              <a:t>Zachodnia, region </a:t>
            </a:r>
            <a:r>
              <a:rPr lang="pl-PL" sz="1600" dirty="0"/>
              <a:t>tarnowski, </a:t>
            </a:r>
            <a:r>
              <a:rPr lang="pl-PL" sz="1600" dirty="0" smtClean="0"/>
              <a:t>sądecki</a:t>
            </a:r>
            <a:r>
              <a:rPr lang="pl-PL" sz="1600" dirty="0"/>
              <a:t>, </a:t>
            </a:r>
            <a:r>
              <a:rPr lang="pl-PL" sz="1600" dirty="0" smtClean="0"/>
              <a:t>podhalański)</a:t>
            </a:r>
          </a:p>
          <a:p>
            <a:pPr marL="540000" indent="-285750">
              <a:buFont typeface="Courier New" panose="02070309020205020404" pitchFamily="49" charset="0"/>
              <a:buChar char="o"/>
            </a:pPr>
            <a:r>
              <a:rPr lang="pl-PL" sz="1600" dirty="0" smtClean="0"/>
              <a:t>celem jest bieżąca wymiana </a:t>
            </a:r>
            <a:r>
              <a:rPr lang="pl-PL" sz="1600" dirty="0"/>
              <a:t>informacji między </a:t>
            </a:r>
            <a:r>
              <a:rPr lang="pl-PL" sz="1600" dirty="0" smtClean="0"/>
              <a:t>instytucjami, </a:t>
            </a:r>
            <a:r>
              <a:rPr lang="pl-PL" sz="1600" dirty="0" err="1" smtClean="0"/>
              <a:t>ekodoradcami</a:t>
            </a:r>
            <a:r>
              <a:rPr lang="pl-PL" sz="1600" dirty="0" smtClean="0"/>
              <a:t> </a:t>
            </a:r>
            <a:r>
              <a:rPr lang="pl-PL" sz="1600" dirty="0"/>
              <a:t>oraz pracownikami gmin, </a:t>
            </a:r>
            <a:r>
              <a:rPr lang="pl-PL" sz="1600" dirty="0" smtClean="0"/>
              <a:t>co </a:t>
            </a:r>
            <a:r>
              <a:rPr lang="pl-PL" sz="1600" dirty="0"/>
              <a:t>umożliwia lepszą koordynację </a:t>
            </a:r>
            <a:r>
              <a:rPr lang="pl-PL" sz="1600" dirty="0" smtClean="0"/>
              <a:t>działań</a:t>
            </a:r>
            <a:r>
              <a:rPr lang="pl-PL" sz="1600" dirty="0" smtClean="0"/>
              <a:t>, szybkie </a:t>
            </a:r>
            <a:r>
              <a:rPr lang="pl-PL" sz="1600" dirty="0"/>
              <a:t>reagowanie na problemy i ujednolicenie podejścia w </a:t>
            </a:r>
            <a:r>
              <a:rPr lang="pl-PL" sz="1600" dirty="0" smtClean="0"/>
              <a:t>całym </a:t>
            </a:r>
            <a:r>
              <a:rPr lang="pl-PL" sz="1600" dirty="0" smtClean="0"/>
              <a:t>województwie</a:t>
            </a:r>
            <a:endParaRPr lang="pl-PL" sz="1600" dirty="0" smtClean="0"/>
          </a:p>
          <a:p>
            <a:r>
              <a:rPr lang="pl-PL" sz="1600" b="1" dirty="0" smtClean="0">
                <a:solidFill>
                  <a:srgbClr val="000000"/>
                </a:solidFill>
              </a:rPr>
              <a:t>5. Wizyty studyjne </a:t>
            </a:r>
          </a:p>
          <a:p>
            <a:pPr marL="540000" indent="-285750">
              <a:buFont typeface="Courier New" panose="02070309020205020404" pitchFamily="49" charset="0"/>
              <a:buChar char="o"/>
            </a:pPr>
            <a:r>
              <a:rPr lang="pl-PL" sz="1600" dirty="0" smtClean="0">
                <a:solidFill>
                  <a:srgbClr val="000000"/>
                </a:solidFill>
              </a:rPr>
              <a:t>kilkudniowe wizyty w kraju i za granicą</a:t>
            </a:r>
          </a:p>
          <a:p>
            <a:pPr marL="540000" indent="-285750">
              <a:buFont typeface="Courier New" panose="02070309020205020404" pitchFamily="49" charset="0"/>
              <a:buChar char="o"/>
            </a:pPr>
            <a:r>
              <a:rPr lang="pl-PL" sz="1600" dirty="0" smtClean="0">
                <a:solidFill>
                  <a:srgbClr val="000000"/>
                </a:solidFill>
              </a:rPr>
              <a:t>zapoznanie się z </a:t>
            </a:r>
            <a:r>
              <a:rPr lang="pl-PL" sz="1600" dirty="0" smtClean="0"/>
              <a:t>dobrymi </a:t>
            </a:r>
            <a:r>
              <a:rPr lang="pl-PL" sz="1600" dirty="0"/>
              <a:t>praktykami z zakresu </a:t>
            </a:r>
            <a:r>
              <a:rPr lang="pl-PL" sz="1600" dirty="0" smtClean="0"/>
              <a:t>ochrony środowiska </a:t>
            </a:r>
            <a:r>
              <a:rPr lang="pl-PL" sz="1600" dirty="0"/>
              <a:t>i </a:t>
            </a:r>
            <a:r>
              <a:rPr lang="pl-PL" sz="1600" dirty="0" smtClean="0"/>
              <a:t>transformacji </a:t>
            </a:r>
            <a:r>
              <a:rPr lang="pl-PL" sz="1600" dirty="0"/>
              <a:t>energetycznej, </a:t>
            </a:r>
            <a:r>
              <a:rPr lang="pl-PL" sz="1600" dirty="0" smtClean="0"/>
              <a:t>stosowanymi w </a:t>
            </a:r>
            <a:r>
              <a:rPr lang="pl-PL" sz="1600" dirty="0"/>
              <a:t>różnych regionach Polski, </a:t>
            </a:r>
            <a:r>
              <a:rPr lang="pl-PL" sz="1600" dirty="0" smtClean="0"/>
              <a:t>jak </a:t>
            </a:r>
            <a:r>
              <a:rPr lang="pl-PL" sz="1600" dirty="0"/>
              <a:t>i w krajach </a:t>
            </a:r>
            <a:r>
              <a:rPr lang="pl-PL" sz="1600" dirty="0" smtClean="0"/>
              <a:t>UE</a:t>
            </a:r>
          </a:p>
          <a:p>
            <a:pPr marL="540000" indent="-285750">
              <a:buFont typeface="Courier New" panose="02070309020205020404" pitchFamily="49" charset="0"/>
              <a:buChar char="o"/>
            </a:pPr>
            <a:r>
              <a:rPr lang="pl-PL" sz="1600" dirty="0" smtClean="0"/>
              <a:t>spotkania </a:t>
            </a:r>
            <a:r>
              <a:rPr lang="pl-PL" sz="1600" dirty="0"/>
              <a:t>w instytucjach publicznych, wizyty w zakładach przemysłowych i energetycznych, spotkania z lokalnymi liderami i ekspertami </a:t>
            </a:r>
            <a:r>
              <a:rPr lang="pl-PL" sz="1600" dirty="0" smtClean="0"/>
              <a:t>oraz wizyty </a:t>
            </a:r>
            <a:r>
              <a:rPr lang="pl-PL" sz="1600" dirty="0"/>
              <a:t>terenowe z praktycznymi warsztatami</a:t>
            </a:r>
            <a:r>
              <a:rPr lang="pl-PL" sz="1600" dirty="0" smtClean="0"/>
              <a:t>.</a:t>
            </a:r>
            <a:endParaRPr lang="pl-PL" sz="1600" dirty="0" smtClean="0">
              <a:solidFill>
                <a:srgbClr val="000000"/>
              </a:solidFill>
            </a:endParaRPr>
          </a:p>
        </p:txBody>
      </p:sp>
      <p:sp>
        <p:nvSpPr>
          <p:cNvPr id="17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8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19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3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4" name="pole tekstowe 13"/>
          <p:cNvSpPr txBox="1"/>
          <p:nvPr/>
        </p:nvSpPr>
        <p:spPr>
          <a:xfrm>
            <a:off x="1799692" y="116573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tx2"/>
                </a:solidFill>
              </a:rPr>
              <a:t>Informacje o projekcie – zadania w projekcie</a:t>
            </a:r>
            <a:endParaRPr lang="pl-PL" sz="2000" b="1" dirty="0">
              <a:solidFill>
                <a:schemeClr val="tx2"/>
              </a:solidFill>
            </a:endParaRPr>
          </a:p>
        </p:txBody>
      </p:sp>
      <p:grpSp>
        <p:nvGrpSpPr>
          <p:cNvPr id="15" name="Grupa 14"/>
          <p:cNvGrpSpPr/>
          <p:nvPr/>
        </p:nvGrpSpPr>
        <p:grpSpPr>
          <a:xfrm>
            <a:off x="323528" y="489754"/>
            <a:ext cx="7603605" cy="595877"/>
            <a:chOff x="0" y="227959"/>
            <a:chExt cx="6624736" cy="595877"/>
          </a:xfrm>
          <a:scene3d>
            <a:camera prst="orthographicFront"/>
            <a:lightRig rig="flat" dir="t"/>
          </a:scene3d>
        </p:grpSpPr>
        <p:sp>
          <p:nvSpPr>
            <p:cNvPr id="16" name="Prostokąt zaokrąglony 15"/>
            <p:cNvSpPr/>
            <p:nvPr/>
          </p:nvSpPr>
          <p:spPr>
            <a:xfrm>
              <a:off x="0" y="227959"/>
              <a:ext cx="6624736" cy="595877"/>
            </a:xfrm>
            <a:prstGeom prst="round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pole tekstowe 23"/>
            <p:cNvSpPr txBox="1"/>
            <p:nvPr/>
          </p:nvSpPr>
          <p:spPr>
            <a:xfrm>
              <a:off x="29088" y="257047"/>
              <a:ext cx="6566560" cy="5377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l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000" b="1" kern="1200" dirty="0" smtClean="0"/>
                <a:t>1. Działania szkoleniowe i edukacyjne  cz.2</a:t>
              </a:r>
              <a:endParaRPr lang="pl-PL" sz="2000" b="1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7186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wal 7"/>
          <p:cNvSpPr/>
          <p:nvPr/>
        </p:nvSpPr>
        <p:spPr>
          <a:xfrm>
            <a:off x="5919309" y="1728604"/>
            <a:ext cx="3166529" cy="3191426"/>
          </a:xfrm>
          <a:prstGeom prst="ellipse">
            <a:avLst/>
          </a:prstGeom>
          <a:solidFill>
            <a:srgbClr val="A6D3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8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60" name="Prostokąt 59"/>
          <p:cNvSpPr/>
          <p:nvPr/>
        </p:nvSpPr>
        <p:spPr>
          <a:xfrm>
            <a:off x="273840" y="1563093"/>
            <a:ext cx="760360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pl-PL" sz="1600" b="1" dirty="0" smtClean="0"/>
              <a:t>regionalne kampanie informacyjne</a:t>
            </a:r>
          </a:p>
          <a:p>
            <a:pPr marL="720000" indent="-285750">
              <a:buFont typeface="Courier New" panose="02070309020205020404" pitchFamily="49" charset="0"/>
              <a:buChar char="o"/>
            </a:pPr>
            <a:r>
              <a:rPr lang="pl-PL" sz="1600" dirty="0" smtClean="0"/>
              <a:t>podniesienie </a:t>
            </a:r>
            <a:r>
              <a:rPr lang="pl-PL" sz="1600" dirty="0"/>
              <a:t>świadomości </a:t>
            </a:r>
            <a:r>
              <a:rPr lang="pl-PL" sz="1600" dirty="0" smtClean="0"/>
              <a:t>mieszkańców województwa </a:t>
            </a:r>
            <a:r>
              <a:rPr lang="pl-PL" sz="1600" dirty="0"/>
              <a:t>na temat ochrony środowiska. </a:t>
            </a:r>
            <a:r>
              <a:rPr lang="pl-PL" sz="1600" dirty="0" smtClean="0"/>
              <a:t>Kampanie w zakresie: jakości </a:t>
            </a:r>
            <a:r>
              <a:rPr lang="pl-PL" sz="1600" dirty="0"/>
              <a:t>powietrza, </a:t>
            </a:r>
            <a:r>
              <a:rPr lang="pl-PL" sz="1600" dirty="0" smtClean="0"/>
              <a:t>efektywności energetycznej, innych tematów środowiskowych,</a:t>
            </a:r>
            <a:endParaRPr lang="pl-PL" sz="1600" dirty="0"/>
          </a:p>
          <a:p>
            <a:pPr marL="720000" indent="-285750">
              <a:buFont typeface="Courier New" panose="02070309020205020404" pitchFamily="49" charset="0"/>
              <a:buChar char="o"/>
            </a:pPr>
            <a:r>
              <a:rPr lang="pl-PL" sz="1600" dirty="0"/>
              <a:t>k</a:t>
            </a:r>
            <a:r>
              <a:rPr lang="pl-PL" sz="1600" dirty="0" smtClean="0"/>
              <a:t>anały</a:t>
            </a:r>
            <a:r>
              <a:rPr lang="pl-PL" sz="1600" dirty="0"/>
              <a:t>: radio, prasa, TV, </a:t>
            </a:r>
            <a:r>
              <a:rPr lang="pl-PL" sz="1600" dirty="0" err="1"/>
              <a:t>social</a:t>
            </a:r>
            <a:r>
              <a:rPr lang="pl-PL" sz="1600" dirty="0"/>
              <a:t> media,</a:t>
            </a:r>
          </a:p>
          <a:p>
            <a:pPr marL="720000" indent="-285750">
              <a:buFont typeface="Courier New" panose="02070309020205020404" pitchFamily="49" charset="0"/>
              <a:buChar char="o"/>
            </a:pPr>
            <a:r>
              <a:rPr lang="pl-PL" sz="1600" dirty="0" smtClean="0"/>
              <a:t>coroczne </a:t>
            </a:r>
            <a:r>
              <a:rPr lang="pl-PL" sz="1600" dirty="0"/>
              <a:t>materiały edukacyjne: ulotki, plakaty, </a:t>
            </a:r>
            <a:r>
              <a:rPr lang="pl-PL" sz="1600" dirty="0" smtClean="0"/>
              <a:t>broszury</a:t>
            </a:r>
            <a:endParaRPr lang="pl-PL" sz="1600" dirty="0"/>
          </a:p>
          <a:p>
            <a:pPr marL="342900" indent="-342900">
              <a:buFont typeface="+mj-lt"/>
              <a:buAutoNum type="arabicPeriod" startAt="2"/>
            </a:pPr>
            <a:r>
              <a:rPr lang="pl-PL" sz="1600" b="1" dirty="0" smtClean="0"/>
              <a:t>powstanie </a:t>
            </a:r>
            <a:r>
              <a:rPr lang="pl-PL" sz="1600" b="1" dirty="0"/>
              <a:t>nowej strony </a:t>
            </a:r>
            <a:r>
              <a:rPr lang="pl-PL" sz="1600" b="1" dirty="0" smtClean="0"/>
              <a:t>internetowej </a:t>
            </a:r>
          </a:p>
          <a:p>
            <a:pPr marL="720000" indent="-285750">
              <a:buFont typeface="Courier New" panose="02070309020205020404" pitchFamily="49" charset="0"/>
              <a:buChar char="o"/>
            </a:pPr>
            <a:r>
              <a:rPr lang="pl-PL" sz="1600" dirty="0"/>
              <a:t>s</a:t>
            </a:r>
            <a:r>
              <a:rPr lang="pl-PL" sz="1600" dirty="0" smtClean="0"/>
              <a:t>trona będzie </a:t>
            </a:r>
            <a:r>
              <a:rPr lang="pl-PL" sz="1600" dirty="0"/>
              <a:t>centralnym punktem informacyjnym, poszerzającym zakres tematyczny o np. ochronę klimatu, politykę ekologiczną i </a:t>
            </a:r>
            <a:r>
              <a:rPr lang="pl-PL" sz="1600" dirty="0" smtClean="0"/>
              <a:t>działania edukacyjne</a:t>
            </a:r>
            <a:r>
              <a:rPr lang="pl-PL" sz="1600" dirty="0"/>
              <a:t>.</a:t>
            </a:r>
            <a:endParaRPr lang="pl-PL" sz="1600" b="1" dirty="0">
              <a:solidFill>
                <a:srgbClr val="000000"/>
              </a:solidFill>
            </a:endParaRPr>
          </a:p>
        </p:txBody>
      </p:sp>
      <p:sp>
        <p:nvSpPr>
          <p:cNvPr id="17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8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19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3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4" name="pole tekstowe 13"/>
          <p:cNvSpPr txBox="1"/>
          <p:nvPr/>
        </p:nvSpPr>
        <p:spPr>
          <a:xfrm>
            <a:off x="1949613" y="129579"/>
            <a:ext cx="5023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tx2"/>
                </a:solidFill>
              </a:rPr>
              <a:t>Informacje o projekcie – zadania w projekcie</a:t>
            </a:r>
            <a:endParaRPr lang="pl-PL" sz="2000" b="1" dirty="0">
              <a:solidFill>
                <a:schemeClr val="tx2"/>
              </a:solidFill>
            </a:endParaRPr>
          </a:p>
        </p:txBody>
      </p:sp>
      <p:grpSp>
        <p:nvGrpSpPr>
          <p:cNvPr id="25" name="Grupa 24"/>
          <p:cNvGrpSpPr/>
          <p:nvPr/>
        </p:nvGrpSpPr>
        <p:grpSpPr>
          <a:xfrm>
            <a:off x="322270" y="791652"/>
            <a:ext cx="7506743" cy="595877"/>
            <a:chOff x="0" y="867036"/>
            <a:chExt cx="6624736" cy="595877"/>
          </a:xfrm>
          <a:scene3d>
            <a:camera prst="orthographicFront"/>
            <a:lightRig rig="flat" dir="t"/>
          </a:scene3d>
        </p:grpSpPr>
        <p:sp>
          <p:nvSpPr>
            <p:cNvPr id="26" name="Prostokąt zaokrąglony 25"/>
            <p:cNvSpPr/>
            <p:nvPr/>
          </p:nvSpPr>
          <p:spPr>
            <a:xfrm>
              <a:off x="0" y="867036"/>
              <a:ext cx="6624736" cy="595877"/>
            </a:xfrm>
            <a:prstGeom prst="round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10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10000"/>
              </a:schemeClr>
            </a:effectRef>
            <a:fontRef idx="minor">
              <a:schemeClr val="lt1"/>
            </a:fontRef>
          </p:style>
        </p:sp>
        <p:sp>
          <p:nvSpPr>
            <p:cNvPr id="27" name="pole tekstowe 26"/>
            <p:cNvSpPr txBox="1"/>
            <p:nvPr/>
          </p:nvSpPr>
          <p:spPr>
            <a:xfrm>
              <a:off x="29088" y="896124"/>
              <a:ext cx="6566560" cy="5377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l" defTabSz="666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000" b="1" kern="1200" dirty="0" smtClean="0"/>
                <a:t>2. Działania promocyjno-informacyjne</a:t>
              </a:r>
              <a:endParaRPr lang="pl-PL" sz="2000" b="1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7866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wal 7"/>
          <p:cNvSpPr/>
          <p:nvPr/>
        </p:nvSpPr>
        <p:spPr>
          <a:xfrm>
            <a:off x="5919309" y="1728604"/>
            <a:ext cx="3166529" cy="3191426"/>
          </a:xfrm>
          <a:prstGeom prst="ellipse">
            <a:avLst/>
          </a:prstGeom>
          <a:solidFill>
            <a:srgbClr val="A6D3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8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7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8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19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3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4" name="pole tekstowe 13"/>
          <p:cNvSpPr txBox="1"/>
          <p:nvPr/>
        </p:nvSpPr>
        <p:spPr>
          <a:xfrm>
            <a:off x="1949613" y="129579"/>
            <a:ext cx="5023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tx2"/>
                </a:solidFill>
              </a:rPr>
              <a:t>Informacje o projekcie – zadania w projekcie</a:t>
            </a:r>
            <a:endParaRPr lang="pl-PL" sz="2000" b="1" dirty="0">
              <a:solidFill>
                <a:schemeClr val="tx2"/>
              </a:solidFill>
            </a:endParaRPr>
          </a:p>
        </p:txBody>
      </p:sp>
      <p:grpSp>
        <p:nvGrpSpPr>
          <p:cNvPr id="28" name="Grupa 27"/>
          <p:cNvGrpSpPr/>
          <p:nvPr/>
        </p:nvGrpSpPr>
        <p:grpSpPr>
          <a:xfrm>
            <a:off x="338957" y="741366"/>
            <a:ext cx="7419137" cy="556152"/>
            <a:chOff x="0" y="1525976"/>
            <a:chExt cx="6624736" cy="556152"/>
          </a:xfr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flat" dir="t"/>
          </a:scene3d>
        </p:grpSpPr>
        <p:sp>
          <p:nvSpPr>
            <p:cNvPr id="29" name="Prostokąt zaokrąglony 28"/>
            <p:cNvSpPr/>
            <p:nvPr/>
          </p:nvSpPr>
          <p:spPr>
            <a:xfrm>
              <a:off x="0" y="1525976"/>
              <a:ext cx="6624736" cy="556152"/>
            </a:xfrm>
            <a:prstGeom prst="roundRect">
              <a:avLst/>
            </a:prstGeom>
            <a:grpFill/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20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20000"/>
              </a:schemeClr>
            </a:effectRef>
            <a:fontRef idx="minor">
              <a:schemeClr val="lt1"/>
            </a:fontRef>
          </p:style>
        </p:sp>
        <p:sp>
          <p:nvSpPr>
            <p:cNvPr id="30" name="pole tekstowe 29"/>
            <p:cNvSpPr txBox="1"/>
            <p:nvPr/>
          </p:nvSpPr>
          <p:spPr>
            <a:xfrm>
              <a:off x="27151" y="1553125"/>
              <a:ext cx="6570438" cy="501854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000" b="1" kern="1200" dirty="0" smtClean="0"/>
                <a:t>3. Monitoring jakości powietrza</a:t>
              </a:r>
              <a:endParaRPr lang="pl-PL" sz="2000" b="1" kern="1200" dirty="0"/>
            </a:p>
          </p:txBody>
        </p:sp>
      </p:grpSp>
      <p:sp>
        <p:nvSpPr>
          <p:cNvPr id="2" name="Prostokąt 1"/>
          <p:cNvSpPr/>
          <p:nvPr/>
        </p:nvSpPr>
        <p:spPr>
          <a:xfrm>
            <a:off x="338957" y="1397983"/>
            <a:ext cx="754541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pl-PL" sz="1600" b="1" dirty="0" smtClean="0"/>
              <a:t>wielkoformatowe elektroniczne tablice LED</a:t>
            </a:r>
          </a:p>
          <a:p>
            <a:pPr marL="720000" indent="-342900">
              <a:buFont typeface="Courier New" panose="02070309020205020404" pitchFamily="49" charset="0"/>
              <a:buChar char="o"/>
            </a:pPr>
            <a:r>
              <a:rPr lang="pl-PL" sz="1600" dirty="0"/>
              <a:t>p</a:t>
            </a:r>
            <a:r>
              <a:rPr lang="pl-PL" sz="1600" dirty="0" smtClean="0"/>
              <a:t>lanowane uruchomienie 22 tablic </a:t>
            </a:r>
            <a:r>
              <a:rPr lang="pl-PL" sz="1600" dirty="0"/>
              <a:t>w budynkach charakteryzujących się dużym</a:t>
            </a:r>
          </a:p>
          <a:p>
            <a:pPr marL="377100"/>
            <a:r>
              <a:rPr lang="pl-PL" sz="1600" dirty="0" smtClean="0"/>
              <a:t>       natężeniem odwiedzin</a:t>
            </a:r>
          </a:p>
          <a:p>
            <a:pPr marL="342900" indent="-342900">
              <a:buFont typeface="+mj-lt"/>
              <a:buAutoNum type="arabicPeriod" startAt="2"/>
            </a:pPr>
            <a:r>
              <a:rPr lang="pl-PL" sz="1600" b="1" dirty="0" smtClean="0"/>
              <a:t>sieć mierników jakości powietrza i tablice informacyjne LED dla każdej gminy</a:t>
            </a:r>
          </a:p>
          <a:p>
            <a:pPr marL="720000" indent="-342900">
              <a:buFont typeface="Courier New" panose="02070309020205020404" pitchFamily="49" charset="0"/>
              <a:buChar char="o"/>
            </a:pPr>
            <a:r>
              <a:rPr lang="pl-PL" sz="1600" dirty="0" smtClean="0"/>
              <a:t>zwiększenie </a:t>
            </a:r>
            <a:r>
              <a:rPr lang="pl-PL" sz="1600" dirty="0"/>
              <a:t>liczby stacji monitorujących jakość powietrza w województwie</a:t>
            </a:r>
          </a:p>
          <a:p>
            <a:pPr marL="720000" indent="-342900">
              <a:buFont typeface="Courier New" panose="02070309020205020404" pitchFamily="49" charset="0"/>
              <a:buChar char="o"/>
            </a:pPr>
            <a:r>
              <a:rPr lang="pl-PL" sz="1600" dirty="0"/>
              <a:t>podniesienie świadomości ekologicznej mieszkańców</a:t>
            </a:r>
          </a:p>
          <a:p>
            <a:pPr marL="720000" indent="-342900">
              <a:buFont typeface="Courier New" panose="02070309020205020404" pitchFamily="49" charset="0"/>
              <a:buChar char="o"/>
            </a:pPr>
            <a:r>
              <a:rPr lang="pl-PL" sz="1600" dirty="0"/>
              <a:t>rozlokowanie urządzeń w miejscach użyteczności publicznej, jak szkoły, </a:t>
            </a:r>
            <a:r>
              <a:rPr lang="pl-PL" sz="1600" dirty="0" smtClean="0"/>
              <a:t>urzędy</a:t>
            </a:r>
            <a:endParaRPr lang="pl-PL" sz="1600" b="1" dirty="0" smtClean="0"/>
          </a:p>
          <a:p>
            <a:pPr marL="342900" indent="-342900">
              <a:buFont typeface="+mj-lt"/>
              <a:buAutoNum type="arabicPeriod" startAt="3"/>
            </a:pPr>
            <a:r>
              <a:rPr lang="pl-PL" sz="1600" b="1" dirty="0" smtClean="0"/>
              <a:t>mobilne laboratorium</a:t>
            </a:r>
          </a:p>
          <a:p>
            <a:pPr marL="648000" indent="-285750">
              <a:buFont typeface="Courier New" panose="02070309020205020404" pitchFamily="49" charset="0"/>
              <a:buChar char="o"/>
            </a:pPr>
            <a:r>
              <a:rPr lang="pl-PL" sz="1600" dirty="0"/>
              <a:t>szczegółowe pomiary imisji i emisji zanieczyszczeń atmosferycznych w wybranych </a:t>
            </a:r>
            <a:r>
              <a:rPr lang="pl-PL" sz="1600" dirty="0" smtClean="0"/>
              <a:t>lokalizacjach (np. miejscowości uzdrowiskowe)</a:t>
            </a:r>
          </a:p>
          <a:p>
            <a:pPr marL="648000" indent="-285750">
              <a:buFont typeface="Courier New" panose="02070309020205020404" pitchFamily="49" charset="0"/>
              <a:buChar char="o"/>
            </a:pPr>
            <a:r>
              <a:rPr lang="pl-PL" sz="1600" dirty="0"/>
              <a:t>raporty z przeprowadzonych badań</a:t>
            </a:r>
          </a:p>
        </p:txBody>
      </p:sp>
    </p:spTree>
    <p:extLst>
      <p:ext uri="{BB962C8B-B14F-4D97-AF65-F5344CB8AC3E}">
        <p14:creationId xmlns:p14="http://schemas.microsoft.com/office/powerpoint/2010/main" val="38952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wal 7"/>
          <p:cNvSpPr/>
          <p:nvPr/>
        </p:nvSpPr>
        <p:spPr>
          <a:xfrm>
            <a:off x="5944769" y="1899357"/>
            <a:ext cx="3166529" cy="3191426"/>
          </a:xfrm>
          <a:prstGeom prst="ellipse">
            <a:avLst/>
          </a:prstGeom>
          <a:solidFill>
            <a:srgbClr val="A6D3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8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pSp>
        <p:nvGrpSpPr>
          <p:cNvPr id="18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19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3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pSp>
        <p:nvGrpSpPr>
          <p:cNvPr id="25" name="Grupa 24"/>
          <p:cNvGrpSpPr/>
          <p:nvPr/>
        </p:nvGrpSpPr>
        <p:grpSpPr>
          <a:xfrm>
            <a:off x="246835" y="539573"/>
            <a:ext cx="7186372" cy="556152"/>
            <a:chOff x="0" y="2122449"/>
            <a:chExt cx="6624736" cy="556152"/>
          </a:xfrm>
          <a:solidFill>
            <a:schemeClr val="accent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flat" dir="t"/>
          </a:scene3d>
        </p:grpSpPr>
        <p:sp>
          <p:nvSpPr>
            <p:cNvPr id="26" name="Prostokąt zaokrąglony 25"/>
            <p:cNvSpPr/>
            <p:nvPr/>
          </p:nvSpPr>
          <p:spPr>
            <a:xfrm>
              <a:off x="0" y="2122449"/>
              <a:ext cx="6624736" cy="556152"/>
            </a:xfrm>
            <a:prstGeom prst="roundRect">
              <a:avLst/>
            </a:prstGeom>
            <a:grpFill/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30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30000"/>
              </a:schemeClr>
            </a:effectRef>
            <a:fontRef idx="minor">
              <a:schemeClr val="lt1"/>
            </a:fontRef>
          </p:style>
        </p:sp>
        <p:sp>
          <p:nvSpPr>
            <p:cNvPr id="27" name="pole tekstowe 26"/>
            <p:cNvSpPr txBox="1"/>
            <p:nvPr/>
          </p:nvSpPr>
          <p:spPr>
            <a:xfrm>
              <a:off x="27149" y="2149598"/>
              <a:ext cx="6570438" cy="501854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1600" b="1" kern="1200" dirty="0" smtClean="0"/>
                <a:t>4. Przygotowanie koncepcji oraz wdrożenie modelowych projektów inwestycyjnych w zakresie zwiększenia wykorzystania OZE i efektywności energetycznej </a:t>
              </a:r>
              <a:endParaRPr lang="pl-PL" sz="1600" b="1" kern="1200" dirty="0"/>
            </a:p>
          </p:txBody>
        </p:sp>
      </p:grpSp>
      <p:sp>
        <p:nvSpPr>
          <p:cNvPr id="2" name="Prostokąt 1"/>
          <p:cNvSpPr/>
          <p:nvPr/>
        </p:nvSpPr>
        <p:spPr>
          <a:xfrm>
            <a:off x="304980" y="1146299"/>
            <a:ext cx="70423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pl-PL" sz="1500" b="1" dirty="0" smtClean="0"/>
              <a:t>opracowanie </a:t>
            </a:r>
            <a:r>
              <a:rPr lang="pl-PL" sz="1500" b="1" dirty="0"/>
              <a:t>koncepcji modelowych/wdrożeniowych projektów inwestycyjnych</a:t>
            </a:r>
            <a:r>
              <a:rPr lang="pl-PL" sz="1500" dirty="0"/>
              <a:t> w zakresie </a:t>
            </a:r>
            <a:r>
              <a:rPr lang="pl-PL" sz="1500" dirty="0" smtClean="0"/>
              <a:t>zwiększenia wykorzystania </a:t>
            </a:r>
            <a:r>
              <a:rPr lang="pl-PL" sz="1500" dirty="0"/>
              <a:t>OZE i efektywności </a:t>
            </a:r>
            <a:r>
              <a:rPr lang="pl-PL" sz="1500" dirty="0" smtClean="0"/>
              <a:t>energetycznej</a:t>
            </a:r>
          </a:p>
          <a:p>
            <a:pPr marL="540000" indent="-285750">
              <a:buFont typeface="Courier New" panose="02070309020205020404" pitchFamily="49" charset="0"/>
              <a:buChar char="o"/>
            </a:pPr>
            <a:r>
              <a:rPr lang="pl-PL" sz="1500" dirty="0"/>
              <a:t>analiza techniczna, prawna i ekonomiczna w celu określenia optymalnych </a:t>
            </a:r>
            <a:r>
              <a:rPr lang="pl-PL" sz="1500" dirty="0" smtClean="0"/>
              <a:t>  </a:t>
            </a:r>
          </a:p>
          <a:p>
            <a:r>
              <a:rPr lang="pl-PL" sz="1500" dirty="0"/>
              <a:t> </a:t>
            </a:r>
            <a:r>
              <a:rPr lang="pl-PL" sz="1500" dirty="0" smtClean="0"/>
              <a:t>       </a:t>
            </a:r>
            <a:r>
              <a:rPr lang="pl-PL" sz="1500" dirty="0" smtClean="0"/>
              <a:t>     parametrów </a:t>
            </a:r>
            <a:r>
              <a:rPr lang="pl-PL" sz="1500" dirty="0" smtClean="0"/>
              <a:t>oraz wariantów rozwiązań technologicznych</a:t>
            </a:r>
          </a:p>
          <a:p>
            <a:pPr marL="540000" indent="-285750">
              <a:buFont typeface="Courier New" panose="02070309020205020404" pitchFamily="49" charset="0"/>
              <a:buChar char="o"/>
            </a:pPr>
            <a:r>
              <a:rPr lang="pl-PL" sz="1500" dirty="0" smtClean="0"/>
              <a:t>wytypowanie lokalizacji oraz przeprowadzenie bilansu </a:t>
            </a:r>
            <a:r>
              <a:rPr lang="pl-PL" sz="1500" dirty="0"/>
              <a:t>zużycia i produkcji energii</a:t>
            </a:r>
            <a:endParaRPr lang="pl-PL" sz="1500" dirty="0" smtClean="0"/>
          </a:p>
          <a:p>
            <a:pPr marL="342900" indent="-342900">
              <a:buFont typeface="+mj-lt"/>
              <a:buAutoNum type="arabicPeriod" startAt="2"/>
            </a:pPr>
            <a:r>
              <a:rPr lang="pl-PL" sz="1500" b="1" dirty="0"/>
              <a:t>w</a:t>
            </a:r>
            <a:r>
              <a:rPr lang="pl-PL" sz="1500" b="1" dirty="0" smtClean="0"/>
              <a:t>drożenie modelowych </a:t>
            </a:r>
            <a:r>
              <a:rPr lang="pl-PL" sz="1500" b="1" dirty="0"/>
              <a:t>rozwiązań w zakresie OZE</a:t>
            </a:r>
            <a:r>
              <a:rPr lang="pl-PL" sz="1500" dirty="0"/>
              <a:t> (wirtualna elektrownia </a:t>
            </a:r>
            <a:r>
              <a:rPr lang="pl-PL" sz="1500" dirty="0" smtClean="0"/>
              <a:t>PV)</a:t>
            </a:r>
          </a:p>
          <a:p>
            <a:pPr marL="576000" indent="-342900">
              <a:buFont typeface="Courier New" panose="02070309020205020404" pitchFamily="49" charset="0"/>
              <a:buChar char="o"/>
            </a:pPr>
            <a:r>
              <a:rPr lang="pl-PL" sz="1500" dirty="0" smtClean="0"/>
              <a:t>realizacja demonstracyjnych instalacji PV w dwóch wybranych lokalizacjach oraz kompleksowe </a:t>
            </a:r>
            <a:r>
              <a:rPr lang="pl-PL" sz="1500" dirty="0"/>
              <a:t>działania upowszechniające wyniki projektu</a:t>
            </a:r>
          </a:p>
        </p:txBody>
      </p:sp>
      <p:grpSp>
        <p:nvGrpSpPr>
          <p:cNvPr id="28" name="Grupa 27"/>
          <p:cNvGrpSpPr/>
          <p:nvPr/>
        </p:nvGrpSpPr>
        <p:grpSpPr>
          <a:xfrm>
            <a:off x="287379" y="3160486"/>
            <a:ext cx="7186371" cy="536238"/>
            <a:chOff x="0" y="2718921"/>
            <a:chExt cx="6624736" cy="556152"/>
          </a:xfr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flat" dir="t"/>
          </a:scene3d>
        </p:grpSpPr>
        <p:sp>
          <p:nvSpPr>
            <p:cNvPr id="29" name="Prostokąt zaokrąglony 28"/>
            <p:cNvSpPr/>
            <p:nvPr/>
          </p:nvSpPr>
          <p:spPr>
            <a:xfrm>
              <a:off x="0" y="2718921"/>
              <a:ext cx="6624736" cy="556152"/>
            </a:xfrm>
            <a:prstGeom prst="roundRect">
              <a:avLst/>
            </a:prstGeom>
            <a:grpFill/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fillRef>
            <a:effectRef idx="2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effectRef>
            <a:fontRef idx="minor">
              <a:schemeClr val="lt1"/>
            </a:fontRef>
          </p:style>
        </p:sp>
        <p:sp>
          <p:nvSpPr>
            <p:cNvPr id="30" name="pole tekstowe 29"/>
            <p:cNvSpPr txBox="1"/>
            <p:nvPr/>
          </p:nvSpPr>
          <p:spPr>
            <a:xfrm>
              <a:off x="27149" y="2746070"/>
              <a:ext cx="6570438" cy="501854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l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1600" b="1" kern="1200" dirty="0" smtClean="0"/>
                <a:t>5. Monitoring realizacji działań</a:t>
              </a:r>
              <a:endParaRPr lang="pl-PL" sz="1600" b="1" kern="1200" dirty="0"/>
            </a:p>
          </p:txBody>
        </p:sp>
      </p:grpSp>
      <p:sp>
        <p:nvSpPr>
          <p:cNvPr id="31" name="pole tekstowe 30"/>
          <p:cNvSpPr txBox="1"/>
          <p:nvPr/>
        </p:nvSpPr>
        <p:spPr>
          <a:xfrm>
            <a:off x="1763688" y="44881"/>
            <a:ext cx="5023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tx2"/>
                </a:solidFill>
              </a:rPr>
              <a:t>Informacje o projekcie – zadania w projekcie</a:t>
            </a:r>
            <a:endParaRPr lang="pl-PL" sz="2000" b="1" dirty="0">
              <a:solidFill>
                <a:schemeClr val="tx2"/>
              </a:solidFill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244821" y="3743145"/>
            <a:ext cx="712747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pl-PL" sz="1500" b="1" dirty="0"/>
              <a:t>upowszechnienie rezultatów działań</a:t>
            </a:r>
            <a:r>
              <a:rPr lang="pl-PL" sz="1500" dirty="0" smtClean="0"/>
              <a:t>, umożliwienie </a:t>
            </a:r>
            <a:r>
              <a:rPr lang="pl-PL" sz="1500" dirty="0"/>
              <a:t>dyskusji na temat dalszych kroków w zakresie ochrony powietrza i </a:t>
            </a:r>
            <a:r>
              <a:rPr lang="pl-PL" sz="1500" dirty="0" smtClean="0"/>
              <a:t>efektywności energetycznej </a:t>
            </a:r>
            <a:endParaRPr lang="pl-PL" sz="1500" dirty="0"/>
          </a:p>
          <a:p>
            <a:r>
              <a:rPr lang="pl-PL" sz="1500" b="1" dirty="0" smtClean="0"/>
              <a:t>2.	</a:t>
            </a:r>
            <a:r>
              <a:rPr lang="pl-PL" sz="1500" dirty="0" smtClean="0"/>
              <a:t>w </a:t>
            </a:r>
            <a:r>
              <a:rPr lang="pl-PL" sz="1500" dirty="0"/>
              <a:t>wydarzeniach </a:t>
            </a:r>
            <a:r>
              <a:rPr lang="pl-PL" sz="1500" b="1" dirty="0"/>
              <a:t>będą uczestniczyć </a:t>
            </a:r>
            <a:r>
              <a:rPr lang="pl-PL" sz="1500" dirty="0"/>
              <a:t>ekodoradcy, pracownicy i zainteresowani </a:t>
            </a:r>
            <a:endParaRPr lang="pl-PL" sz="1500" dirty="0" smtClean="0"/>
          </a:p>
          <a:p>
            <a:r>
              <a:rPr lang="pl-PL" sz="1500" dirty="0" smtClean="0"/>
              <a:t>        włodarze </a:t>
            </a:r>
            <a:r>
              <a:rPr lang="pl-PL" sz="1500" dirty="0"/>
              <a:t>JST, </a:t>
            </a:r>
            <a:r>
              <a:rPr lang="pl-PL" sz="1500" dirty="0" err="1"/>
              <a:t>NGOs</a:t>
            </a:r>
            <a:r>
              <a:rPr lang="pl-PL" sz="1500" dirty="0"/>
              <a:t> oraz </a:t>
            </a:r>
            <a:r>
              <a:rPr lang="pl-PL" sz="1500" dirty="0" smtClean="0"/>
              <a:t>jednostki zaangażowane w </a:t>
            </a:r>
            <a:r>
              <a:rPr lang="pl-PL" sz="1500" dirty="0"/>
              <a:t>działania związane </a:t>
            </a:r>
            <a:endParaRPr lang="pl-PL" sz="1500" dirty="0" smtClean="0"/>
          </a:p>
          <a:p>
            <a:r>
              <a:rPr lang="pl-PL" sz="1500" dirty="0"/>
              <a:t> </a:t>
            </a:r>
            <a:r>
              <a:rPr lang="pl-PL" sz="1500" dirty="0" smtClean="0"/>
              <a:t>       z </a:t>
            </a:r>
            <a:r>
              <a:rPr lang="pl-PL" sz="1500" dirty="0"/>
              <a:t>projektem oraz poprawą jakości </a:t>
            </a:r>
            <a:r>
              <a:rPr lang="pl-PL" sz="1500" dirty="0" smtClean="0"/>
              <a:t>powietrza</a:t>
            </a:r>
            <a:endParaRPr lang="pl-PL" sz="1500" dirty="0"/>
          </a:p>
        </p:txBody>
      </p:sp>
    </p:spTree>
    <p:extLst>
      <p:ext uri="{BB962C8B-B14F-4D97-AF65-F5344CB8AC3E}">
        <p14:creationId xmlns:p14="http://schemas.microsoft.com/office/powerpoint/2010/main" val="328435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6573780" y="3291830"/>
            <a:ext cx="25424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584200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400" dirty="0">
                <a:solidFill>
                  <a:schemeClr val="tx2"/>
                </a:solidFill>
                <a:ea typeface="DejaVu Sans"/>
                <a:cs typeface="Lohit Hindi"/>
              </a:rPr>
              <a:t>Urząd Marszałkowski Województwa Małopolskiego</a:t>
            </a:r>
          </a:p>
          <a:p>
            <a:pPr lvl="0" algn="ctr" defTabSz="584200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400" dirty="0">
                <a:solidFill>
                  <a:schemeClr val="tx2"/>
                </a:solidFill>
                <a:ea typeface="DejaVu Sans"/>
                <a:cs typeface="Lohit Hindi"/>
              </a:rPr>
              <a:t>Departament Środowiska</a:t>
            </a:r>
            <a:br>
              <a:rPr lang="pl-PL" altLang="pl-PL" sz="1400" dirty="0">
                <a:solidFill>
                  <a:schemeClr val="tx2"/>
                </a:solidFill>
                <a:ea typeface="DejaVu Sans"/>
                <a:cs typeface="Lohit Hindi"/>
              </a:rPr>
            </a:br>
            <a:r>
              <a:rPr lang="pl-PL" altLang="pl-PL" sz="1400" dirty="0">
                <a:solidFill>
                  <a:schemeClr val="tx2"/>
                </a:solidFill>
                <a:ea typeface="DejaVu Sans"/>
                <a:cs typeface="Lohit Hindi"/>
              </a:rPr>
              <a:t>ul. Królewska 57, 30-081 </a:t>
            </a:r>
            <a:r>
              <a:rPr lang="pl-PL" altLang="pl-PL" sz="1400" dirty="0" smtClean="0">
                <a:solidFill>
                  <a:schemeClr val="tx2"/>
                </a:solidFill>
                <a:ea typeface="DejaVu Sans"/>
                <a:cs typeface="Lohit Hindi"/>
              </a:rPr>
              <a:t>Kraków</a:t>
            </a:r>
          </a:p>
        </p:txBody>
      </p:sp>
      <p:grpSp>
        <p:nvGrpSpPr>
          <p:cNvPr id="9" name="Group 7"/>
          <p:cNvGrpSpPr/>
          <p:nvPr/>
        </p:nvGrpSpPr>
        <p:grpSpPr>
          <a:xfrm>
            <a:off x="1984" y="90118"/>
            <a:ext cx="9142016" cy="2841672"/>
            <a:chOff x="0" y="-28575"/>
            <a:chExt cx="14449778" cy="3814933"/>
          </a:xfrm>
        </p:grpSpPr>
        <p:sp>
          <p:nvSpPr>
            <p:cNvPr id="10" name="Freeform 8"/>
            <p:cNvSpPr/>
            <p:nvPr/>
          </p:nvSpPr>
          <p:spPr>
            <a:xfrm>
              <a:off x="0" y="284759"/>
              <a:ext cx="14449778" cy="3501599"/>
            </a:xfrm>
            <a:custGeom>
              <a:avLst/>
              <a:gdLst/>
              <a:ahLst/>
              <a:cxnLst/>
              <a:rect l="l" t="t" r="r" b="b"/>
              <a:pathLst>
                <a:path w="14449778" h="3786358">
                  <a:moveTo>
                    <a:pt x="0" y="0"/>
                  </a:moveTo>
                  <a:lnTo>
                    <a:pt x="14449778" y="0"/>
                  </a:lnTo>
                  <a:lnTo>
                    <a:pt x="14449778" y="3786358"/>
                  </a:lnTo>
                  <a:lnTo>
                    <a:pt x="0" y="3786358"/>
                  </a:lnTo>
                  <a:close/>
                </a:path>
              </a:pathLst>
            </a:custGeom>
            <a:solidFill>
              <a:srgbClr val="2753A5">
                <a:alpha val="80000"/>
              </a:srgbClr>
            </a:solidFill>
          </p:spPr>
        </p:sp>
        <p:sp>
          <p:nvSpPr>
            <p:cNvPr id="11" name="TextBox 9"/>
            <p:cNvSpPr txBox="1"/>
            <p:nvPr/>
          </p:nvSpPr>
          <p:spPr>
            <a:xfrm>
              <a:off x="0" y="-28575"/>
              <a:ext cx="14449778" cy="3814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TextBox 13"/>
          <p:cNvSpPr txBox="1"/>
          <p:nvPr/>
        </p:nvSpPr>
        <p:spPr>
          <a:xfrm>
            <a:off x="-1404664" y="323515"/>
            <a:ext cx="11664798" cy="15313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85"/>
              </a:lnSpc>
            </a:pPr>
            <a:r>
              <a:rPr lang="pl-PL" sz="4400" b="1" dirty="0" smtClean="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Dziękuję za uwagę</a:t>
            </a:r>
            <a:endParaRPr lang="en-US" sz="4400" b="1" dirty="0">
              <a:solidFill>
                <a:srgbClr val="FFFFFF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379974" y="2319120"/>
            <a:ext cx="2736304" cy="6001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pl-PL" sz="1300" dirty="0" smtClean="0">
                <a:solidFill>
                  <a:srgbClr val="FFFFFF"/>
                </a:solidFill>
                <a:ea typeface="Open Sans 2"/>
                <a:cs typeface="Open Sans 2"/>
                <a:sym typeface="Open Sans 2"/>
              </a:rPr>
              <a:t>Tomasz Pietrusiak</a:t>
            </a:r>
          </a:p>
          <a:p>
            <a:pPr algn="ctr"/>
            <a:r>
              <a:rPr lang="pl-PL" sz="1300" dirty="0" smtClean="0">
                <a:solidFill>
                  <a:srgbClr val="FFFFFF"/>
                </a:solidFill>
                <a:ea typeface="Open Sans 2"/>
                <a:cs typeface="Open Sans 2"/>
                <a:sym typeface="Open Sans 2"/>
              </a:rPr>
              <a:t>Zastępca Dyrektora </a:t>
            </a:r>
          </a:p>
          <a:p>
            <a:pPr algn="ctr"/>
            <a:r>
              <a:rPr lang="pl-PL" sz="1300" dirty="0" smtClean="0">
                <a:solidFill>
                  <a:srgbClr val="FFFFFF"/>
                </a:solidFill>
                <a:ea typeface="Open Sans 2"/>
                <a:cs typeface="Open Sans 2"/>
                <a:sym typeface="Open Sans 2"/>
              </a:rPr>
              <a:t>Departamentu Środowiska UMWM</a:t>
            </a:r>
            <a:endParaRPr lang="en-US" sz="1300" dirty="0">
              <a:solidFill>
                <a:srgbClr val="FFFFFF"/>
              </a:solidFill>
              <a:ea typeface="Open Sans 2"/>
              <a:cs typeface="Open Sans 2"/>
              <a:sym typeface="Open Sans 2"/>
            </a:endParaRPr>
          </a:p>
        </p:txBody>
      </p:sp>
    </p:spTree>
    <p:extLst>
      <p:ext uri="{BB962C8B-B14F-4D97-AF65-F5344CB8AC3E}">
        <p14:creationId xmlns:p14="http://schemas.microsoft.com/office/powerpoint/2010/main" val="332599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Niestandardowy 8">
      <a:dk1>
        <a:srgbClr val="000000"/>
      </a:dk1>
      <a:lt1>
        <a:srgbClr val="FFFFFF"/>
      </a:lt1>
      <a:dk2>
        <a:srgbClr val="002073"/>
      </a:dk2>
      <a:lt2>
        <a:srgbClr val="FFFFFF"/>
      </a:lt2>
      <a:accent1>
        <a:srgbClr val="003399"/>
      </a:accent1>
      <a:accent2>
        <a:srgbClr val="A6D3FF"/>
      </a:accent2>
      <a:accent3>
        <a:srgbClr val="FFD618"/>
      </a:accent3>
      <a:accent4>
        <a:srgbClr val="0051B0"/>
      </a:accent4>
      <a:accent5>
        <a:srgbClr val="6BB1E2"/>
      </a:accent5>
      <a:accent6>
        <a:srgbClr val="FFE60B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ja1" id="{436F5452-C95B-4D43-A1C6-1CA5BE69C951}" vid="{ABE25C27-1E66-47F3-AA86-B88226738C33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Prezentacja z numerem strony</Template>
  <TotalTime>3477</TotalTime>
  <Words>725</Words>
  <Application>Microsoft Office PowerPoint</Application>
  <PresentationFormat>Pokaz na ekranie (16:9)</PresentationFormat>
  <Paragraphs>84</Paragraphs>
  <Slides>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10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20" baseType="lpstr">
      <vt:lpstr>맑은 고딕</vt:lpstr>
      <vt:lpstr>Arial</vt:lpstr>
      <vt:lpstr>Calibri</vt:lpstr>
      <vt:lpstr>Courier New</vt:lpstr>
      <vt:lpstr>DejaVu Sans</vt:lpstr>
      <vt:lpstr>Lohit Hindi</vt:lpstr>
      <vt:lpstr>Open Sans</vt:lpstr>
      <vt:lpstr>Open Sans 2</vt:lpstr>
      <vt:lpstr>Poppins Bold</vt:lpstr>
      <vt:lpstr>Wingdings</vt:lpstr>
      <vt:lpstr>Motyw pakietu Office</vt:lpstr>
      <vt:lpstr>Wsparcie transformacji energetycznej gmin województwa małopolskiego  - kierunki działań w projekcie -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Sowiński Piotr</dc:creator>
  <cp:lastModifiedBy>Jasińska, Katarzyna</cp:lastModifiedBy>
  <cp:revision>160</cp:revision>
  <cp:lastPrinted>2025-12-10T15:22:03Z</cp:lastPrinted>
  <dcterms:created xsi:type="dcterms:W3CDTF">2022-06-22T09:40:44Z</dcterms:created>
  <dcterms:modified xsi:type="dcterms:W3CDTF">2025-12-11T06:06:48Z</dcterms:modified>
</cp:coreProperties>
</file>