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3" r:id="rId2"/>
  </p:sldMasterIdLst>
  <p:notesMasterIdLst>
    <p:notesMasterId r:id="rId19"/>
  </p:notesMasterIdLst>
  <p:sldIdLst>
    <p:sldId id="358" r:id="rId3"/>
    <p:sldId id="400" r:id="rId4"/>
    <p:sldId id="390" r:id="rId5"/>
    <p:sldId id="370" r:id="rId6"/>
    <p:sldId id="392" r:id="rId7"/>
    <p:sldId id="393" r:id="rId8"/>
    <p:sldId id="402" r:id="rId9"/>
    <p:sldId id="379" r:id="rId10"/>
    <p:sldId id="401" r:id="rId11"/>
    <p:sldId id="382" r:id="rId12"/>
    <p:sldId id="395" r:id="rId13"/>
    <p:sldId id="386" r:id="rId14"/>
    <p:sldId id="396" r:id="rId15"/>
    <p:sldId id="399" r:id="rId16"/>
    <p:sldId id="403" r:id="rId17"/>
    <p:sldId id="359" r:id="rId1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iut, Natalia" initials="FN" lastIdx="1" clrIdx="0">
    <p:extLst>
      <p:ext uri="{19B8F6BF-5375-455C-9EA6-DF929625EA0E}">
        <p15:presenceInfo xmlns:p15="http://schemas.microsoft.com/office/powerpoint/2012/main" userId="S-1-5-21-2657086810-3006226730-1577894517-4603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20E"/>
    <a:srgbClr val="FA0596"/>
    <a:srgbClr val="3A6FA4"/>
    <a:srgbClr val="05BC58"/>
    <a:srgbClr val="00B9F2"/>
    <a:srgbClr val="68B133"/>
    <a:srgbClr val="1C5DAA"/>
    <a:srgbClr val="F8F3FB"/>
    <a:srgbClr val="1C5AA9"/>
    <a:srgbClr val="FEF9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siatki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73A0DAA-6AF3-43AB-8588-CEC1D06C72B9}" styleName="Styl pośredn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Styl jasny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16DA210-FB5B-4158-B5E0-FEB733F419BA}" styleName="Styl jasny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Styl jasny 3 — Ak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46" autoAdjust="0"/>
    <p:restoredTop sz="86421" autoAdjust="0"/>
  </p:normalViewPr>
  <p:slideViewPr>
    <p:cSldViewPr snapToGrid="0">
      <p:cViewPr varScale="1">
        <p:scale>
          <a:sx n="57" d="100"/>
          <a:sy n="57" d="100"/>
        </p:scale>
        <p:origin x="90" y="89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Arkusz_programu_Microsoft_Excel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Arkusz_programu_Microsoft_Excel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5" Type="http://schemas.openxmlformats.org/officeDocument/2006/relationships/chartUserShapes" Target="../drawings/drawing1.xml"/><Relationship Id="rId4" Type="http://schemas.openxmlformats.org/officeDocument/2006/relationships/package" Target="../embeddings/Arkusz_programu_Microsoft_Excel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oleObject" Target="file:///C:\Users\malgorzata.wojcik\Documents\PODSUMOWANIA%20POP\POP_2025\wykresy\dane%20ste&#380;enia_2025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oleObject" Target="file:///C:\Users\malgorzata.wojcik\Documents\PODSUMOWANIA%20POP\POP_2025\wykresy\dane%20ste&#380;enia_2025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wymiany!$B$2</c:f>
              <c:strCache>
                <c:ptCount val="1"/>
                <c:pt idx="0">
                  <c:v>Gminy Województwa z wyłączeniem Krakowa</c:v>
                </c:pt>
              </c:strCache>
            </c:strRef>
          </c:tx>
          <c:spPr>
            <a:solidFill>
              <a:srgbClr val="EC009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wymiany!$A$3:$A$15</c:f>
              <c:numCache>
                <c:formatCode>General</c:formatCode>
                <c:ptCount val="1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  <c:pt idx="12">
                  <c:v>2025</c:v>
                </c:pt>
              </c:numCache>
            </c:numRef>
          </c:cat>
          <c:val>
            <c:numRef>
              <c:f>wymiany!$B$3:$B$15</c:f>
              <c:numCache>
                <c:formatCode>#,##0</c:formatCode>
                <c:ptCount val="13"/>
                <c:pt idx="0">
                  <c:v>282</c:v>
                </c:pt>
                <c:pt idx="1">
                  <c:v>489</c:v>
                </c:pt>
                <c:pt idx="2">
                  <c:v>1528</c:v>
                </c:pt>
                <c:pt idx="3">
                  <c:v>3059</c:v>
                </c:pt>
                <c:pt idx="4">
                  <c:v>4246</c:v>
                </c:pt>
                <c:pt idx="5">
                  <c:v>11915</c:v>
                </c:pt>
                <c:pt idx="6">
                  <c:v>11223</c:v>
                </c:pt>
                <c:pt idx="7">
                  <c:v>10139</c:v>
                </c:pt>
                <c:pt idx="8">
                  <c:v>13656</c:v>
                </c:pt>
                <c:pt idx="9">
                  <c:v>16867</c:v>
                </c:pt>
                <c:pt idx="10">
                  <c:v>12332</c:v>
                </c:pt>
                <c:pt idx="11">
                  <c:v>16264</c:v>
                </c:pt>
                <c:pt idx="12">
                  <c:v>14487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84B-43DA-9796-0469A5A687D2}"/>
            </c:ext>
          </c:extLst>
        </c:ser>
        <c:ser>
          <c:idx val="1"/>
          <c:order val="1"/>
          <c:tx>
            <c:strRef>
              <c:f>wymiany!$C$2</c:f>
              <c:strCache>
                <c:ptCount val="1"/>
                <c:pt idx="0">
                  <c:v>Kraków</c:v>
                </c:pt>
              </c:strCache>
            </c:strRef>
          </c:tx>
          <c:spPr>
            <a:solidFill>
              <a:srgbClr val="3399FF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wymiany!$A$3:$A$15</c:f>
              <c:numCache>
                <c:formatCode>General</c:formatCode>
                <c:ptCount val="1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  <c:pt idx="12">
                  <c:v>2025</c:v>
                </c:pt>
              </c:numCache>
            </c:numRef>
          </c:cat>
          <c:val>
            <c:numRef>
              <c:f>wymiany!$C$3:$C$15</c:f>
              <c:numCache>
                <c:formatCode>General</c:formatCode>
                <c:ptCount val="13"/>
                <c:pt idx="0">
                  <c:v>2325</c:v>
                </c:pt>
                <c:pt idx="1">
                  <c:v>2611</c:v>
                </c:pt>
                <c:pt idx="2">
                  <c:v>2918</c:v>
                </c:pt>
                <c:pt idx="3">
                  <c:v>4274</c:v>
                </c:pt>
                <c:pt idx="4">
                  <c:v>6114</c:v>
                </c:pt>
                <c:pt idx="5">
                  <c:v>4256</c:v>
                </c:pt>
                <c:pt idx="6">
                  <c:v>4186</c:v>
                </c:pt>
                <c:pt idx="7">
                  <c:v>68</c:v>
                </c:pt>
                <c:pt idx="8">
                  <c:v>22</c:v>
                </c:pt>
                <c:pt idx="9">
                  <c:v>8</c:v>
                </c:pt>
                <c:pt idx="10">
                  <c:v>10</c:v>
                </c:pt>
                <c:pt idx="11">
                  <c:v>9</c:v>
                </c:pt>
                <c:pt idx="12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84B-43DA-9796-0469A5A687D2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gapWidth val="26"/>
        <c:overlap val="100"/>
        <c:axId val="1976997984"/>
        <c:axId val="1976998400"/>
      </c:barChart>
      <c:catAx>
        <c:axId val="19769979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2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pl-PL"/>
          </a:p>
        </c:txPr>
        <c:crossAx val="1976998400"/>
        <c:crosses val="autoZero"/>
        <c:auto val="1"/>
        <c:lblAlgn val="ctr"/>
        <c:lblOffset val="100"/>
        <c:noMultiLvlLbl val="0"/>
      </c:catAx>
      <c:valAx>
        <c:axId val="1976998400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1976997984"/>
        <c:crosses val="autoZero"/>
        <c:crossBetween val="between"/>
      </c:valAx>
      <c:spPr>
        <a:gradFill flip="none" rotWithShape="1">
          <a:gsLst>
            <a:gs pos="0">
              <a:srgbClr val="5B9BD5">
                <a:lumMod val="5000"/>
                <a:lumOff val="95000"/>
              </a:srgbClr>
            </a:gs>
            <a:gs pos="42000">
              <a:srgbClr val="5B9BD5">
                <a:lumMod val="45000"/>
                <a:lumOff val="55000"/>
              </a:srgbClr>
            </a:gs>
            <a:gs pos="83000">
              <a:srgbClr val="5B9BD5">
                <a:lumMod val="45000"/>
                <a:lumOff val="55000"/>
              </a:srgbClr>
            </a:gs>
            <a:gs pos="100000">
              <a:srgbClr val="5B9BD5">
                <a:lumMod val="30000"/>
                <a:lumOff val="70000"/>
              </a:srgbClr>
            </a:gs>
          </a:gsLst>
          <a:lin ang="5400000" scaled="1"/>
          <a:tileRect/>
        </a:gradFill>
        <a:ln w="25400">
          <a:noFill/>
        </a:ln>
        <a:effectLst>
          <a:outerShdw dir="5400000" algn="ctr" rotWithShape="0">
            <a:srgbClr val="000000">
              <a:alpha val="74000"/>
            </a:srgbClr>
          </a:outerShdw>
        </a:effectLst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0" i="0" u="none" strike="noStrike" kern="1200" spc="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pl-PL" sz="1200" b="1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Liczba</a:t>
            </a:r>
            <a:r>
              <a:rPr lang="pl-PL" sz="1200" b="1" baseline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nowych instalacji OZE </a:t>
            </a:r>
            <a:r>
              <a:rPr lang="pl-PL" sz="1200" b="1" baseline="0" dirty="0" smtClean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 Małopolsce</a:t>
            </a:r>
            <a:endParaRPr lang="pl-PL" sz="1200" b="1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>
        <c:manualLayout>
          <c:xMode val="edge"/>
          <c:yMode val="edge"/>
          <c:x val="0.22213117463888143"/>
          <c:y val="3.955216534835027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0.28856688066239711"/>
          <c:y val="0.19006498293258961"/>
          <c:w val="0.47677965999001132"/>
          <c:h val="0.64658088356128995"/>
        </c:manualLayout>
      </c:layout>
      <c:doughnutChart>
        <c:varyColors val="1"/>
        <c:ser>
          <c:idx val="0"/>
          <c:order val="0"/>
          <c:spPr>
            <a:solidFill>
              <a:srgbClr val="00B0F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bubble3D val="0"/>
            <c:spPr>
              <a:solidFill>
                <a:srgbClr val="00B9F2"/>
              </a:solidFill>
              <a:ln w="19050">
                <a:solidFill>
                  <a:srgbClr val="00B9F2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  <c:extLst>
              <c:ext xmlns:c16="http://schemas.microsoft.com/office/drawing/2014/chart" uri="{C3380CC4-5D6E-409C-BE32-E72D297353CC}">
                <c16:uniqueId val="{00000001-3066-4731-A5EF-47875C80A98C}"/>
              </c:ext>
            </c:extLst>
          </c:dPt>
          <c:dPt>
            <c:idx val="1"/>
            <c:bubble3D val="0"/>
            <c:spPr>
              <a:solidFill>
                <a:srgbClr val="00B050"/>
              </a:solidFill>
              <a:ln w="19050">
                <a:solidFill>
                  <a:srgbClr val="05BC58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  <c:extLst>
              <c:ext xmlns:c16="http://schemas.microsoft.com/office/drawing/2014/chart" uri="{C3380CC4-5D6E-409C-BE32-E72D297353CC}">
                <c16:uniqueId val="{00000003-3066-4731-A5EF-47875C80A98C}"/>
              </c:ext>
            </c:extLst>
          </c:dPt>
          <c:dPt>
            <c:idx val="2"/>
            <c:bubble3D val="0"/>
            <c:spPr>
              <a:solidFill>
                <a:srgbClr val="336699"/>
              </a:solidFill>
              <a:ln w="19050">
                <a:solidFill>
                  <a:srgbClr val="3A6FA4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  <c:extLst>
              <c:ext xmlns:c16="http://schemas.microsoft.com/office/drawing/2014/chart" uri="{C3380CC4-5D6E-409C-BE32-E72D297353CC}">
                <c16:uniqueId val="{00000005-3066-4731-A5EF-47875C80A98C}"/>
              </c:ext>
            </c:extLst>
          </c:dPt>
          <c:dPt>
            <c:idx val="3"/>
            <c:bubble3D val="0"/>
            <c:spPr>
              <a:solidFill>
                <a:srgbClr val="EC008C"/>
              </a:solidFill>
              <a:ln w="19050">
                <a:solidFill>
                  <a:srgbClr val="FA0596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  <c:extLst>
              <c:ext xmlns:c16="http://schemas.microsoft.com/office/drawing/2014/chart" uri="{C3380CC4-5D6E-409C-BE32-E72D297353CC}">
                <c16:uniqueId val="{00000007-3066-4731-A5EF-47875C80A98C}"/>
              </c:ext>
            </c:extLst>
          </c:dPt>
          <c:dPt>
            <c:idx val="4"/>
            <c:bubble3D val="0"/>
            <c:spPr>
              <a:solidFill>
                <a:srgbClr val="FFFF00"/>
              </a:solidFill>
              <a:ln w="19050">
                <a:solidFill>
                  <a:srgbClr val="FFC20E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  <c:extLst>
              <c:ext xmlns:c16="http://schemas.microsoft.com/office/drawing/2014/chart" uri="{C3380CC4-5D6E-409C-BE32-E72D297353CC}">
                <c16:uniqueId val="{00000009-3066-4731-A5EF-47875C80A98C}"/>
              </c:ext>
            </c:extLst>
          </c:dPt>
          <c:dLbls>
            <c:dLbl>
              <c:idx val="0"/>
              <c:layout>
                <c:manualLayout>
                  <c:x val="0.16310350526254178"/>
                  <c:y val="-5.633433880466434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066-4731-A5EF-47875C80A98C}"/>
                </c:ext>
              </c:extLst>
            </c:dLbl>
            <c:dLbl>
              <c:idx val="1"/>
              <c:layout>
                <c:manualLayout>
                  <c:x val="-0.10997311012220602"/>
                  <c:y val="0.10038872003524159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066-4731-A5EF-47875C80A98C}"/>
                </c:ext>
              </c:extLst>
            </c:dLbl>
            <c:dLbl>
              <c:idx val="2"/>
              <c:layout>
                <c:manualLayout>
                  <c:x val="-0.14631917390366303"/>
                  <c:y val="3.4856410449396663E-2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066-4731-A5EF-47875C80A98C}"/>
                </c:ext>
              </c:extLst>
            </c:dLbl>
            <c:dLbl>
              <c:idx val="3"/>
              <c:layout>
                <c:manualLayout>
                  <c:x val="-0.1158238900692969"/>
                  <c:y val="-0.1196680638800747"/>
                </c:manualLayout>
              </c:layout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066-4731-A5EF-47875C80A98C}"/>
                </c:ext>
              </c:extLst>
            </c:dLbl>
            <c:dLbl>
              <c:idx val="4"/>
              <c:layout>
                <c:manualLayout>
                  <c:x val="5.3490883546347651E-2"/>
                  <c:y val="-0.13692464984810712"/>
                </c:manualLayout>
              </c:layout>
              <c:numFmt formatCode="0.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1" i="0" u="none" strike="noStrike" kern="1200" baseline="0">
                      <a:solidFill>
                        <a:sysClr val="windowText" lastClr="000000"/>
                      </a:solidFill>
                      <a:latin typeface="Arial" panose="020B0604020202020204" pitchFamily="34" charset="0"/>
                      <a:ea typeface="+mn-ea"/>
                      <a:cs typeface="Arial" panose="020B0604020202020204" pitchFamily="34" charset="0"/>
                    </a:defRPr>
                  </a:pPr>
                  <a:endParaRPr lang="pl-PL"/>
                </a:p>
              </c:txPr>
              <c:showLegendKey val="0"/>
              <c:showVal val="1"/>
              <c:showCatName val="0"/>
              <c:showSerName val="0"/>
              <c:showPercent val="1"/>
              <c:showBubbleSize val="0"/>
              <c:separator>
</c:separator>
              <c:extLst>
                <c:ext xmlns:c15="http://schemas.microsoft.com/office/drawing/2012/chart" uri="{CE6537A1-D6FC-4f65-9D91-7224C49458BB}">
                  <c15:layout>
                    <c:manualLayout>
                      <c:w val="9.420896611797594E-2"/>
                      <c:h val="9.62141313649320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3066-4731-A5EF-47875C80A98C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pl-PL"/>
              </a:p>
            </c:txPr>
            <c:showLegendKey val="0"/>
            <c:showVal val="1"/>
            <c:showCatName val="0"/>
            <c:showSerName val="0"/>
            <c:showPercent val="1"/>
            <c:showBubbleSize val="0"/>
            <c:separator>
</c:separator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OZE!$B$4:$F$4</c:f>
              <c:strCache>
                <c:ptCount val="5"/>
                <c:pt idx="0">
                  <c:v>Panele fotowoltaiczne</c:v>
                </c:pt>
                <c:pt idx="1">
                  <c:v>Pompy ciepła</c:v>
                </c:pt>
                <c:pt idx="2">
                  <c:v>Kolektory słoneczne</c:v>
                </c:pt>
                <c:pt idx="3">
                  <c:v>Kotły na biomasę </c:v>
                </c:pt>
                <c:pt idx="4">
                  <c:v>Inne OZE</c:v>
                </c:pt>
              </c:strCache>
            </c:strRef>
          </c:cat>
          <c:val>
            <c:numRef>
              <c:f>OZE!$B$6:$F$6</c:f>
              <c:numCache>
                <c:formatCode>#,##0</c:formatCode>
                <c:ptCount val="5"/>
                <c:pt idx="0">
                  <c:v>4575</c:v>
                </c:pt>
                <c:pt idx="1">
                  <c:v>1959</c:v>
                </c:pt>
                <c:pt idx="2">
                  <c:v>688</c:v>
                </c:pt>
                <c:pt idx="3">
                  <c:v>5014</c:v>
                </c:pt>
                <c:pt idx="4" formatCode="General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3066-4731-A5EF-47875C80A98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34"/>
        <c:holeSize val="40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2065123803968956E-2"/>
          <c:y val="0.87520248475201778"/>
          <c:w val="0.95808014929210028"/>
          <c:h val="0.10489696167227755"/>
        </c:manualLayout>
      </c:layout>
      <c:overlay val="0"/>
      <c:spPr>
        <a:solidFill>
          <a:schemeClr val="bg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050" b="0" i="0" u="none" strike="noStrike" kern="1200" baseline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pl-PL"/>
        </a:p>
      </c:txPr>
    </c:legend>
    <c:plotVisOnly val="1"/>
    <c:dispBlanksAs val="gap"/>
    <c:showDLblsOverMax val="0"/>
  </c:chart>
  <c:spPr>
    <a:gradFill flip="none" rotWithShape="1">
      <a:gsLst>
        <a:gs pos="0">
          <a:srgbClr val="6BB1E2">
            <a:lumMod val="5000"/>
            <a:lumOff val="95000"/>
          </a:srgbClr>
        </a:gs>
        <a:gs pos="74000">
          <a:srgbClr val="6BB1E2">
            <a:lumMod val="45000"/>
            <a:lumOff val="55000"/>
          </a:srgbClr>
        </a:gs>
        <a:gs pos="83000">
          <a:srgbClr val="6BB1E2">
            <a:lumMod val="45000"/>
            <a:lumOff val="55000"/>
          </a:srgbClr>
        </a:gs>
        <a:gs pos="100000">
          <a:srgbClr val="6BB1E2">
            <a:lumMod val="30000"/>
            <a:lumOff val="70000"/>
          </a:srgbClr>
        </a:gs>
      </a:gsLst>
      <a:lin ang="5400000" scaled="1"/>
      <a:tileRect/>
    </a:gra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pl-PL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none" spc="50" normalizeH="0" baseline="0">
                <a:solidFill>
                  <a:sysClr val="windowText" lastClr="000000"/>
                </a:solidFill>
                <a:latin typeface="+mj-lt"/>
                <a:ea typeface="+mj-ea"/>
                <a:cs typeface="+mj-cs"/>
              </a:defRPr>
            </a:pPr>
            <a:r>
              <a:rPr lang="pl-PL" b="1">
                <a:solidFill>
                  <a:sysClr val="windowText" lastClr="000000"/>
                </a:solidFill>
              </a:rPr>
              <a:t>Średnie s</a:t>
            </a:r>
            <a:r>
              <a:rPr lang="en-US" b="1">
                <a:solidFill>
                  <a:sysClr val="windowText" lastClr="000000"/>
                </a:solidFill>
              </a:rPr>
              <a:t>tężenia pyłu PM10</a:t>
            </a:r>
            <a:r>
              <a:rPr lang="pl-PL" b="1">
                <a:solidFill>
                  <a:sysClr val="windowText" lastClr="000000"/>
                </a:solidFill>
              </a:rPr>
              <a:t> w sezonach grzewczych</a:t>
            </a:r>
            <a:r>
              <a:rPr lang="en-US" b="1">
                <a:solidFill>
                  <a:sysClr val="windowText" lastClr="000000"/>
                </a:solidFill>
              </a:rPr>
              <a:t> </a:t>
            </a:r>
          </a:p>
        </c:rich>
      </c:tx>
      <c:layout>
        <c:manualLayout>
          <c:xMode val="edge"/>
          <c:yMode val="edge"/>
          <c:x val="0.21147716377923062"/>
          <c:y val="5.581395348837209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none" spc="50" normalizeH="0" baseline="0">
              <a:solidFill>
                <a:sysClr val="windowText" lastClr="000000"/>
              </a:solidFill>
              <a:latin typeface="+mj-lt"/>
              <a:ea typeface="+mj-ea"/>
              <a:cs typeface="+mj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9.5142937211268971E-2"/>
          <c:y val="0.16765671732893853"/>
          <c:w val="0.88238381966447066"/>
          <c:h val="0.602311790234141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'sezony grzewcze 20252026'!$B$1</c:f>
              <c:strCache>
                <c:ptCount val="1"/>
                <c:pt idx="0">
                  <c:v>2014-2015</c:v>
                </c:pt>
              </c:strCache>
            </c:strRef>
          </c:tx>
          <c:spPr>
            <a:gradFill flip="none" rotWithShape="1">
              <a:gsLst>
                <a:gs pos="0">
                  <a:srgbClr val="CADEF2">
                    <a:alpha val="78000"/>
                    <a:lumMod val="99000"/>
                  </a:srgbClr>
                </a:gs>
                <a:gs pos="41000">
                  <a:srgbClr val="74C3E6"/>
                </a:gs>
                <a:gs pos="73000">
                  <a:srgbClr val="2A9ACC"/>
                </a:gs>
                <a:gs pos="100000">
                  <a:srgbClr val="1484AC"/>
                </a:gs>
              </a:gsLst>
              <a:lin ang="13500000" scaled="1"/>
              <a:tileRect/>
            </a:gradFill>
            <a:ln cap="sq">
              <a:solidFill>
                <a:srgbClr val="86ABCC">
                  <a:alpha val="96000"/>
                </a:srgbClr>
              </a:solidFill>
            </a:ln>
            <a:effectLst>
              <a:glow>
                <a:schemeClr val="accent1">
                  <a:alpha val="53000"/>
                </a:schemeClr>
              </a:glow>
              <a:innerShdw blurRad="63500" dist="50800" dir="13500000">
                <a:prstClr val="black">
                  <a:alpha val="50000"/>
                </a:prstClr>
              </a:innerShdw>
              <a:softEdge rad="444500"/>
            </a:effectLst>
            <a:scene3d>
              <a:camera prst="orthographicFront"/>
              <a:lightRig rig="harsh" dir="t"/>
            </a:scene3d>
            <a:sp3d prstMaterial="softEdge">
              <a:bevelT/>
              <a:bevelB w="165100" prst="coolSlant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'sezony grzewcze 20252026'!$A$2:$A$4</c:f>
              <c:strCache>
                <c:ptCount val="3"/>
                <c:pt idx="0">
                  <c:v>wszystkie gminy województwa</c:v>
                </c:pt>
                <c:pt idx="1">
                  <c:v>Miasto Kraków</c:v>
                </c:pt>
                <c:pt idx="2">
                  <c:v>gminy województwa z wyłączeniem Krakowa</c:v>
                </c:pt>
              </c:strCache>
            </c:strRef>
          </c:cat>
          <c:val>
            <c:numRef>
              <c:f>'sezony grzewcze 20252026'!$B$2:$B$4</c:f>
              <c:numCache>
                <c:formatCode>General</c:formatCode>
                <c:ptCount val="3"/>
                <c:pt idx="0">
                  <c:v>56.1</c:v>
                </c:pt>
                <c:pt idx="1">
                  <c:v>72.099999999999994</c:v>
                </c:pt>
                <c:pt idx="2">
                  <c:v>50.7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F03-41F5-88D0-0BBC20B4B1F4}"/>
            </c:ext>
          </c:extLst>
        </c:ser>
        <c:ser>
          <c:idx val="1"/>
          <c:order val="1"/>
          <c:tx>
            <c:strRef>
              <c:f>'sezony grzewcze 20252026'!$C$1</c:f>
              <c:strCache>
                <c:ptCount val="1"/>
                <c:pt idx="0">
                  <c:v>2025-2026 </c:v>
                </c:pt>
              </c:strCache>
            </c:strRef>
          </c:tx>
          <c:spPr>
            <a:gradFill flip="none" rotWithShape="1">
              <a:gsLst>
                <a:gs pos="66000">
                  <a:srgbClr val="3BB35A"/>
                </a:gs>
                <a:gs pos="34000">
                  <a:srgbClr val="1AB340"/>
                </a:gs>
                <a:gs pos="0">
                  <a:srgbClr val="B9EDB9">
                    <a:lumMod val="99000"/>
                  </a:srgbClr>
                </a:gs>
                <a:gs pos="100000">
                  <a:srgbClr val="008643"/>
                </a:gs>
              </a:gsLst>
              <a:lin ang="13500000" scaled="1"/>
              <a:tileRect/>
            </a:gradFill>
            <a:ln cap="sq">
              <a:solidFill>
                <a:srgbClr val="86ABCC">
                  <a:alpha val="86000"/>
                </a:srgbClr>
              </a:solidFill>
            </a:ln>
            <a:effectLst>
              <a:glow>
                <a:schemeClr val="accent1">
                  <a:alpha val="53000"/>
                </a:schemeClr>
              </a:glow>
              <a:innerShdw blurRad="63500" dist="50800" dir="13500000">
                <a:prstClr val="black">
                  <a:alpha val="50000"/>
                </a:prstClr>
              </a:innerShdw>
              <a:softEdge rad="444500"/>
            </a:effectLst>
            <a:scene3d>
              <a:camera prst="orthographicFront"/>
              <a:lightRig rig="harsh" dir="t"/>
            </a:scene3d>
            <a:sp3d>
              <a:bevelT/>
              <a:bevelB w="165100"/>
            </a:sp3d>
          </c:spPr>
          <c:invertIfNegative val="0"/>
          <c:dPt>
            <c:idx val="2"/>
            <c:invertIfNegative val="0"/>
            <c:bubble3D val="0"/>
            <c:spPr>
              <a:gradFill flip="none" rotWithShape="1">
                <a:gsLst>
                  <a:gs pos="66000">
                    <a:srgbClr val="3BB35A"/>
                  </a:gs>
                  <a:gs pos="34000">
                    <a:srgbClr val="1FBF1F"/>
                  </a:gs>
                  <a:gs pos="0">
                    <a:srgbClr val="B9EDB9">
                      <a:lumMod val="99000"/>
                    </a:srgbClr>
                  </a:gs>
                  <a:gs pos="100000">
                    <a:srgbClr val="008643"/>
                  </a:gs>
                </a:gsLst>
                <a:lin ang="13500000" scaled="1"/>
                <a:tileRect/>
              </a:gradFill>
              <a:ln cap="sq">
                <a:solidFill>
                  <a:srgbClr val="86ABCC">
                    <a:alpha val="86000"/>
                  </a:srgbClr>
                </a:solidFill>
              </a:ln>
              <a:effectLst>
                <a:glow>
                  <a:schemeClr val="accent1">
                    <a:alpha val="53000"/>
                  </a:schemeClr>
                </a:glow>
                <a:innerShdw blurRad="63500" dist="50800" dir="13500000">
                  <a:prstClr val="black">
                    <a:alpha val="50000"/>
                  </a:prstClr>
                </a:innerShdw>
                <a:softEdge rad="444500"/>
              </a:effectLst>
              <a:scene3d>
                <a:camera prst="orthographicFront"/>
                <a:lightRig rig="harsh" dir="t"/>
              </a:scene3d>
              <a:sp3d>
                <a:bevelT/>
                <a:bevelB w="165100"/>
              </a:sp3d>
            </c:spPr>
            <c:extLst>
              <c:ext xmlns:c16="http://schemas.microsoft.com/office/drawing/2014/chart" uri="{C3380CC4-5D6E-409C-BE32-E72D297353CC}">
                <c16:uniqueId val="{00000002-FF03-41F5-88D0-0BBC20B4B1F4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pl-P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'sezony grzewcze 20252026'!$A$2:$A$4</c:f>
              <c:strCache>
                <c:ptCount val="3"/>
                <c:pt idx="0">
                  <c:v>wszystkie gminy województwa</c:v>
                </c:pt>
                <c:pt idx="1">
                  <c:v>Miasto Kraków</c:v>
                </c:pt>
                <c:pt idx="2">
                  <c:v>gminy województwa z wyłączeniem Krakowa</c:v>
                </c:pt>
              </c:strCache>
            </c:strRef>
          </c:cat>
          <c:val>
            <c:numRef>
              <c:f>'sezony grzewcze 20252026'!$C$2:$C$4</c:f>
              <c:numCache>
                <c:formatCode>0.0</c:formatCode>
                <c:ptCount val="3"/>
                <c:pt idx="0" formatCode="General">
                  <c:v>31.8</c:v>
                </c:pt>
                <c:pt idx="1">
                  <c:v>34.9</c:v>
                </c:pt>
                <c:pt idx="2">
                  <c:v>30.5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F03-41F5-88D0-0BBC20B4B1F4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81"/>
        <c:overlap val="20"/>
        <c:axId val="1897066368"/>
        <c:axId val="1897069280"/>
      </c:barChart>
      <c:catAx>
        <c:axId val="1897066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cap="none" spc="20" normalizeH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897069280"/>
        <c:crosses val="autoZero"/>
        <c:auto val="1"/>
        <c:lblAlgn val="ctr"/>
        <c:lblOffset val="100"/>
        <c:noMultiLvlLbl val="0"/>
      </c:catAx>
      <c:valAx>
        <c:axId val="18970692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spc="2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18970663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4">
    <c:autoUpdate val="0"/>
  </c:externalData>
  <c:userShapes r:id="rId5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pl-PL" sz="1800" b="1">
                <a:solidFill>
                  <a:sysClr val="windowText" lastClr="000000"/>
                </a:solidFill>
              </a:rPr>
              <a:t>Liczba dni z przekroczeniem dopuszczalnego poziomu dobowego pyłu</a:t>
            </a:r>
            <a:r>
              <a:rPr lang="pl-PL" sz="1800" b="1" baseline="0">
                <a:solidFill>
                  <a:sysClr val="windowText" lastClr="000000"/>
                </a:solidFill>
              </a:rPr>
              <a:t> </a:t>
            </a:r>
            <a:r>
              <a:rPr lang="pl-PL" sz="1800" b="1">
                <a:solidFill>
                  <a:sysClr val="windowText" lastClr="000000"/>
                </a:solidFill>
              </a:rPr>
              <a:t>PM10 - Kraków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>
        <c:manualLayout>
          <c:layoutTarget val="inner"/>
          <c:xMode val="edge"/>
          <c:yMode val="edge"/>
          <c:x val="0.10782474739991083"/>
          <c:y val="0.22977497712671621"/>
          <c:w val="0.86832701818884528"/>
          <c:h val="0.52708193578991813"/>
        </c:manualLayout>
      </c:layout>
      <c:lineChart>
        <c:grouping val="standard"/>
        <c:varyColors val="0"/>
        <c:ser>
          <c:idx val="0"/>
          <c:order val="0"/>
          <c:tx>
            <c:strRef>
              <c:f>'przekroczenia PM10_12 lat (2)'!$A$3</c:f>
              <c:strCache>
                <c:ptCount val="1"/>
                <c:pt idx="0">
                  <c:v>Kraków, Aleja Krasińskiego</c:v>
                </c:pt>
              </c:strCache>
            </c:strRef>
          </c:tx>
          <c:spPr>
            <a:ln w="28575" cap="rnd">
              <a:solidFill>
                <a:srgbClr val="3366FF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(2)'!$B$3:$P$3</c:f>
              <c:numCache>
                <c:formatCode>General</c:formatCode>
                <c:ptCount val="15"/>
                <c:pt idx="0">
                  <c:v>200</c:v>
                </c:pt>
                <c:pt idx="1">
                  <c:v>132</c:v>
                </c:pt>
                <c:pt idx="2">
                  <c:v>158</c:v>
                </c:pt>
                <c:pt idx="3">
                  <c:v>188</c:v>
                </c:pt>
                <c:pt idx="4">
                  <c:v>200</c:v>
                </c:pt>
                <c:pt idx="5">
                  <c:v>165</c:v>
                </c:pt>
                <c:pt idx="6">
                  <c:v>130</c:v>
                </c:pt>
                <c:pt idx="7">
                  <c:v>161</c:v>
                </c:pt>
                <c:pt idx="8">
                  <c:v>125</c:v>
                </c:pt>
                <c:pt idx="9">
                  <c:v>67</c:v>
                </c:pt>
                <c:pt idx="10">
                  <c:v>105</c:v>
                </c:pt>
                <c:pt idx="12">
                  <c:v>31</c:v>
                </c:pt>
                <c:pt idx="13">
                  <c:v>45</c:v>
                </c:pt>
                <c:pt idx="14">
                  <c:v>46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01F-4A74-91E9-E59AF4F81CC3}"/>
            </c:ext>
          </c:extLst>
        </c:ser>
        <c:ser>
          <c:idx val="1"/>
          <c:order val="1"/>
          <c:tx>
            <c:strRef>
              <c:f>'przekroczenia PM10_12 lat (2)'!$A$4</c:f>
              <c:strCache>
                <c:ptCount val="1"/>
                <c:pt idx="0">
                  <c:v>Kraków, ul. Bulwarowa</c:v>
                </c:pt>
              </c:strCache>
            </c:strRef>
          </c:tx>
          <c:spPr>
            <a:ln w="28575" cap="rnd">
              <a:solidFill>
                <a:srgbClr val="00AA4F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AA4F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(2)'!$B$4:$P$4</c:f>
              <c:numCache>
                <c:formatCode>General</c:formatCode>
                <c:ptCount val="15"/>
                <c:pt idx="0">
                  <c:v>174</c:v>
                </c:pt>
                <c:pt idx="1">
                  <c:v>122</c:v>
                </c:pt>
                <c:pt idx="2">
                  <c:v>136</c:v>
                </c:pt>
                <c:pt idx="3">
                  <c:v>123</c:v>
                </c:pt>
                <c:pt idx="4">
                  <c:v>120</c:v>
                </c:pt>
                <c:pt idx="5">
                  <c:v>74</c:v>
                </c:pt>
                <c:pt idx="6">
                  <c:v>83</c:v>
                </c:pt>
                <c:pt idx="7">
                  <c:v>68</c:v>
                </c:pt>
                <c:pt idx="8">
                  <c:v>63</c:v>
                </c:pt>
                <c:pt idx="9">
                  <c:v>47</c:v>
                </c:pt>
                <c:pt idx="10">
                  <c:v>62</c:v>
                </c:pt>
                <c:pt idx="11">
                  <c:v>48</c:v>
                </c:pt>
                <c:pt idx="12">
                  <c:v>21</c:v>
                </c:pt>
                <c:pt idx="13">
                  <c:v>28</c:v>
                </c:pt>
                <c:pt idx="14">
                  <c:v>33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01F-4A74-91E9-E59AF4F81CC3}"/>
            </c:ext>
          </c:extLst>
        </c:ser>
        <c:ser>
          <c:idx val="2"/>
          <c:order val="2"/>
          <c:tx>
            <c:strRef>
              <c:f>'przekroczenia PM10_12 lat (2)'!$A$5</c:f>
              <c:strCache>
                <c:ptCount val="1"/>
                <c:pt idx="0">
                  <c:v>Kraków, Kurdwanów</c:v>
                </c:pt>
              </c:strCache>
            </c:strRef>
          </c:tx>
          <c:spPr>
            <a:ln w="28575" cap="rnd">
              <a:solidFill>
                <a:srgbClr val="EC008C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EC008C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(2)'!$B$5:$P$5</c:f>
              <c:numCache>
                <c:formatCode>General</c:formatCode>
                <c:ptCount val="15"/>
                <c:pt idx="0">
                  <c:v>127</c:v>
                </c:pt>
                <c:pt idx="1">
                  <c:v>116</c:v>
                </c:pt>
                <c:pt idx="2">
                  <c:v>106</c:v>
                </c:pt>
                <c:pt idx="3">
                  <c:v>100</c:v>
                </c:pt>
                <c:pt idx="4">
                  <c:v>99</c:v>
                </c:pt>
                <c:pt idx="5">
                  <c:v>78</c:v>
                </c:pt>
                <c:pt idx="6">
                  <c:v>71</c:v>
                </c:pt>
                <c:pt idx="7">
                  <c:v>92</c:v>
                </c:pt>
                <c:pt idx="8">
                  <c:v>68</c:v>
                </c:pt>
                <c:pt idx="9">
                  <c:v>47</c:v>
                </c:pt>
                <c:pt idx="10">
                  <c:v>57</c:v>
                </c:pt>
                <c:pt idx="11">
                  <c:v>39</c:v>
                </c:pt>
                <c:pt idx="12">
                  <c:v>17</c:v>
                </c:pt>
                <c:pt idx="13">
                  <c:v>23</c:v>
                </c:pt>
                <c:pt idx="14">
                  <c:v>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01F-4A74-91E9-E59AF4F81CC3}"/>
            </c:ext>
          </c:extLst>
        </c:ser>
        <c:ser>
          <c:idx val="3"/>
          <c:order val="3"/>
          <c:tx>
            <c:strRef>
              <c:f>'przekroczenia PM10_12 lat (2)'!$A$33</c:f>
              <c:strCache>
                <c:ptCount val="1"/>
                <c:pt idx="0">
                  <c:v>Poziom dopuszczalny - 35 dni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(2)'!$B$33:$P$33</c:f>
              <c:numCache>
                <c:formatCode>General</c:formatCode>
                <c:ptCount val="15"/>
                <c:pt idx="0">
                  <c:v>35</c:v>
                </c:pt>
                <c:pt idx="1">
                  <c:v>35</c:v>
                </c:pt>
                <c:pt idx="2">
                  <c:v>35</c:v>
                </c:pt>
                <c:pt idx="3">
                  <c:v>35</c:v>
                </c:pt>
                <c:pt idx="4">
                  <c:v>35</c:v>
                </c:pt>
                <c:pt idx="5">
                  <c:v>35</c:v>
                </c:pt>
                <c:pt idx="6">
                  <c:v>35</c:v>
                </c:pt>
                <c:pt idx="7">
                  <c:v>35</c:v>
                </c:pt>
                <c:pt idx="8">
                  <c:v>35</c:v>
                </c:pt>
                <c:pt idx="9">
                  <c:v>35</c:v>
                </c:pt>
                <c:pt idx="10">
                  <c:v>35</c:v>
                </c:pt>
                <c:pt idx="11">
                  <c:v>35</c:v>
                </c:pt>
                <c:pt idx="12">
                  <c:v>35</c:v>
                </c:pt>
                <c:pt idx="13">
                  <c:v>35</c:v>
                </c:pt>
                <c:pt idx="14">
                  <c:v>35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B01F-4A74-91E9-E59AF4F81C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43475247"/>
        <c:axId val="943496463"/>
      </c:lineChart>
      <c:catAx>
        <c:axId val="94347524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943496463"/>
        <c:crosses val="autoZero"/>
        <c:auto val="1"/>
        <c:lblAlgn val="ctr"/>
        <c:lblOffset val="100"/>
        <c:noMultiLvlLbl val="0"/>
      </c:catAx>
      <c:valAx>
        <c:axId val="943496463"/>
        <c:scaling>
          <c:orientation val="minMax"/>
          <c:max val="20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l-PL" b="1">
                    <a:solidFill>
                      <a:sysClr val="windowText" lastClr="000000"/>
                    </a:solidFill>
                  </a:rPr>
                  <a:t>DNI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1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pl-P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94347524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gradFill>
      <a:gsLst>
        <a:gs pos="0">
          <a:schemeClr val="accent6">
            <a:lumMod val="5000"/>
            <a:lumOff val="95000"/>
          </a:schemeClr>
        </a:gs>
        <a:gs pos="74000">
          <a:schemeClr val="accent6">
            <a:lumMod val="45000"/>
            <a:lumOff val="55000"/>
          </a:schemeClr>
        </a:gs>
        <a:gs pos="83000">
          <a:schemeClr val="accent6">
            <a:lumMod val="45000"/>
            <a:lumOff val="55000"/>
          </a:schemeClr>
        </a:gs>
        <a:gs pos="100000">
          <a:schemeClr val="accent6">
            <a:lumMod val="30000"/>
            <a:lumOff val="70000"/>
          </a:schemeClr>
        </a:gs>
      </a:gsLst>
      <a:lin ang="5400000" scaled="1"/>
    </a:gra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pl-PL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pl-PL" sz="1800" b="1"/>
              <a:t>Liczba dni z przekroczeniem dopuszczalnego poziomu dobowego pyłu PM10 - Małopolska</a:t>
            </a:r>
          </a:p>
        </c:rich>
      </c:tx>
      <c:layout>
        <c:manualLayout>
          <c:xMode val="edge"/>
          <c:yMode val="edge"/>
          <c:x val="0.16298933801711812"/>
          <c:y val="2.462620932277924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spc="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pl-PL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'przekroczenia PM10_12 lat (2)'!$A$11</c:f>
              <c:strCache>
                <c:ptCount val="1"/>
                <c:pt idx="0">
                  <c:v>Tarnow, Bitwy pod Studziankami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(2)'!$B$11:$P$11</c:f>
              <c:numCache>
                <c:formatCode>General</c:formatCode>
                <c:ptCount val="15"/>
                <c:pt idx="0">
                  <c:v>82</c:v>
                </c:pt>
                <c:pt idx="1">
                  <c:v>74</c:v>
                </c:pt>
                <c:pt idx="2">
                  <c:v>55</c:v>
                </c:pt>
                <c:pt idx="3">
                  <c:v>36</c:v>
                </c:pt>
                <c:pt idx="4">
                  <c:v>38</c:v>
                </c:pt>
                <c:pt idx="5">
                  <c:v>39</c:v>
                </c:pt>
                <c:pt idx="6">
                  <c:v>53</c:v>
                </c:pt>
                <c:pt idx="7">
                  <c:v>37</c:v>
                </c:pt>
                <c:pt idx="8">
                  <c:v>30</c:v>
                </c:pt>
                <c:pt idx="9">
                  <c:v>21</c:v>
                </c:pt>
                <c:pt idx="10">
                  <c:v>39</c:v>
                </c:pt>
                <c:pt idx="11">
                  <c:v>17</c:v>
                </c:pt>
                <c:pt idx="12">
                  <c:v>8</c:v>
                </c:pt>
                <c:pt idx="13">
                  <c:v>12</c:v>
                </c:pt>
                <c:pt idx="14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548-435B-BDB4-8E491EFAAF41}"/>
            </c:ext>
          </c:extLst>
        </c:ser>
        <c:ser>
          <c:idx val="1"/>
          <c:order val="1"/>
          <c:tx>
            <c:strRef>
              <c:f>'przekroczenia PM10_12 lat (2)'!$A$14</c:f>
              <c:strCache>
                <c:ptCount val="1"/>
                <c:pt idx="0">
                  <c:v>Gorlice</c:v>
                </c:pt>
              </c:strCache>
            </c:strRef>
          </c:tx>
          <c:spPr>
            <a:ln w="28575" cap="rnd">
              <a:solidFill>
                <a:srgbClr val="FFFF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FF66"/>
              </a:solidFill>
              <a:ln w="9525">
                <a:solidFill>
                  <a:srgbClr val="FFFF66"/>
                </a:solidFill>
              </a:ln>
              <a:effectLst/>
            </c:spPr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(2)'!$B$14:$P$14</c:f>
              <c:numCache>
                <c:formatCode>General</c:formatCode>
                <c:ptCount val="15"/>
                <c:pt idx="0">
                  <c:v>79</c:v>
                </c:pt>
                <c:pt idx="1">
                  <c:v>50</c:v>
                </c:pt>
                <c:pt idx="2">
                  <c:v>41</c:v>
                </c:pt>
                <c:pt idx="3">
                  <c:v>37</c:v>
                </c:pt>
                <c:pt idx="4">
                  <c:v>38</c:v>
                </c:pt>
                <c:pt idx="6">
                  <c:v>47</c:v>
                </c:pt>
                <c:pt idx="7">
                  <c:v>33</c:v>
                </c:pt>
                <c:pt idx="8">
                  <c:v>17</c:v>
                </c:pt>
                <c:pt idx="9">
                  <c:v>6</c:v>
                </c:pt>
                <c:pt idx="10">
                  <c:v>21</c:v>
                </c:pt>
                <c:pt idx="11">
                  <c:v>10</c:v>
                </c:pt>
                <c:pt idx="12">
                  <c:v>7</c:v>
                </c:pt>
                <c:pt idx="13">
                  <c:v>9</c:v>
                </c:pt>
                <c:pt idx="14">
                  <c:v>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C548-435B-BDB4-8E491EFAAF41}"/>
            </c:ext>
          </c:extLst>
        </c:ser>
        <c:ser>
          <c:idx val="2"/>
          <c:order val="2"/>
          <c:tx>
            <c:strRef>
              <c:f>'przekroczenia PM10_12 lat (2)'!$A$13</c:f>
              <c:strCache>
                <c:ptCount val="1"/>
                <c:pt idx="0">
                  <c:v>Bochnia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(2)'!$B$13:$P$13</c:f>
              <c:numCache>
                <c:formatCode>General</c:formatCode>
                <c:ptCount val="15"/>
                <c:pt idx="0">
                  <c:v>79</c:v>
                </c:pt>
                <c:pt idx="1">
                  <c:v>67</c:v>
                </c:pt>
                <c:pt idx="2">
                  <c:v>77</c:v>
                </c:pt>
                <c:pt idx="3">
                  <c:v>69</c:v>
                </c:pt>
                <c:pt idx="4">
                  <c:v>74</c:v>
                </c:pt>
                <c:pt idx="5">
                  <c:v>62</c:v>
                </c:pt>
                <c:pt idx="6">
                  <c:v>65</c:v>
                </c:pt>
                <c:pt idx="7">
                  <c:v>63</c:v>
                </c:pt>
                <c:pt idx="8">
                  <c:v>38</c:v>
                </c:pt>
                <c:pt idx="9">
                  <c:v>34</c:v>
                </c:pt>
                <c:pt idx="10">
                  <c:v>50</c:v>
                </c:pt>
                <c:pt idx="11">
                  <c:v>28</c:v>
                </c:pt>
                <c:pt idx="12">
                  <c:v>14</c:v>
                </c:pt>
                <c:pt idx="13">
                  <c:v>20</c:v>
                </c:pt>
                <c:pt idx="14">
                  <c:v>27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C548-435B-BDB4-8E491EFAAF41}"/>
            </c:ext>
          </c:extLst>
        </c:ser>
        <c:ser>
          <c:idx val="3"/>
          <c:order val="3"/>
          <c:tx>
            <c:strRef>
              <c:f>'przekroczenia PM10_12 lat (2)'!$A$22</c:f>
              <c:strCache>
                <c:ptCount val="1"/>
                <c:pt idx="0">
                  <c:v>Skawina</c:v>
                </c:pt>
              </c:strCache>
            </c:strRef>
          </c:tx>
          <c:spPr>
            <a:ln w="28575" cap="rnd">
              <a:solidFill>
                <a:srgbClr val="FF99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FF9900"/>
              </a:solidFill>
              <a:ln w="9525">
                <a:solidFill>
                  <a:schemeClr val="accent4"/>
                </a:solidFill>
              </a:ln>
              <a:effectLst/>
            </c:spPr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(2)'!$B$22:$P$22</c:f>
              <c:numCache>
                <c:formatCode>General</c:formatCode>
                <c:ptCount val="15"/>
                <c:pt idx="0">
                  <c:v>154</c:v>
                </c:pt>
                <c:pt idx="1">
                  <c:v>120</c:v>
                </c:pt>
                <c:pt idx="2">
                  <c:v>121</c:v>
                </c:pt>
                <c:pt idx="3">
                  <c:v>89</c:v>
                </c:pt>
                <c:pt idx="4">
                  <c:v>104</c:v>
                </c:pt>
                <c:pt idx="5">
                  <c:v>87</c:v>
                </c:pt>
                <c:pt idx="6">
                  <c:v>82</c:v>
                </c:pt>
                <c:pt idx="7">
                  <c:v>83</c:v>
                </c:pt>
                <c:pt idx="8">
                  <c:v>70</c:v>
                </c:pt>
                <c:pt idx="9">
                  <c:v>60</c:v>
                </c:pt>
                <c:pt idx="10">
                  <c:v>56</c:v>
                </c:pt>
                <c:pt idx="11">
                  <c:v>32</c:v>
                </c:pt>
                <c:pt idx="12">
                  <c:v>16</c:v>
                </c:pt>
                <c:pt idx="13">
                  <c:v>17</c:v>
                </c:pt>
                <c:pt idx="14">
                  <c:v>15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C548-435B-BDB4-8E491EFAAF41}"/>
            </c:ext>
          </c:extLst>
        </c:ser>
        <c:ser>
          <c:idx val="4"/>
          <c:order val="4"/>
          <c:tx>
            <c:strRef>
              <c:f>'przekroczenia PM10_12 lat (2)'!$A$17</c:f>
              <c:strCache>
                <c:ptCount val="1"/>
                <c:pt idx="0">
                  <c:v>Nowy Sącz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5"/>
              </a:solidFill>
              <a:ln w="9525">
                <a:solidFill>
                  <a:schemeClr val="accent5"/>
                </a:solidFill>
              </a:ln>
              <a:effectLst/>
            </c:spPr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(2)'!$B$17:$P$17</c:f>
              <c:numCache>
                <c:formatCode>General</c:formatCode>
                <c:ptCount val="15"/>
                <c:pt idx="0">
                  <c:v>126</c:v>
                </c:pt>
                <c:pt idx="1">
                  <c:v>121</c:v>
                </c:pt>
                <c:pt idx="2">
                  <c:v>102</c:v>
                </c:pt>
                <c:pt idx="3">
                  <c:v>97</c:v>
                </c:pt>
                <c:pt idx="4">
                  <c:v>118</c:v>
                </c:pt>
                <c:pt idx="5">
                  <c:v>82</c:v>
                </c:pt>
                <c:pt idx="6">
                  <c:v>91</c:v>
                </c:pt>
                <c:pt idx="7">
                  <c:v>79</c:v>
                </c:pt>
                <c:pt idx="8">
                  <c:v>71</c:v>
                </c:pt>
                <c:pt idx="9">
                  <c:v>71</c:v>
                </c:pt>
                <c:pt idx="10">
                  <c:v>76</c:v>
                </c:pt>
                <c:pt idx="11">
                  <c:v>56</c:v>
                </c:pt>
                <c:pt idx="12">
                  <c:v>29</c:v>
                </c:pt>
                <c:pt idx="13">
                  <c:v>26</c:v>
                </c:pt>
                <c:pt idx="14">
                  <c:v>48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C548-435B-BDB4-8E491EFAAF41}"/>
            </c:ext>
          </c:extLst>
        </c:ser>
        <c:ser>
          <c:idx val="5"/>
          <c:order val="5"/>
          <c:tx>
            <c:strRef>
              <c:f>'przekroczenia PM10_12 lat (2)'!$A$26</c:f>
              <c:strCache>
                <c:ptCount val="1"/>
                <c:pt idx="0">
                  <c:v>Trzebinia</c:v>
                </c:pt>
              </c:strCache>
            </c:strRef>
          </c:tx>
          <c:spPr>
            <a:ln w="28575" cap="rnd">
              <a:solidFill>
                <a:srgbClr val="00CC0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9525">
                <a:solidFill>
                  <a:schemeClr val="accent6"/>
                </a:solidFill>
              </a:ln>
              <a:effectLst/>
            </c:spPr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(2)'!$B$26:$N$26</c:f>
              <c:numCache>
                <c:formatCode>General</c:formatCode>
                <c:ptCount val="13"/>
                <c:pt idx="0">
                  <c:v>95</c:v>
                </c:pt>
                <c:pt idx="1">
                  <c:v>68</c:v>
                </c:pt>
                <c:pt idx="2">
                  <c:v>54</c:v>
                </c:pt>
                <c:pt idx="3">
                  <c:v>56</c:v>
                </c:pt>
                <c:pt idx="4">
                  <c:v>52</c:v>
                </c:pt>
                <c:pt idx="5">
                  <c:v>59</c:v>
                </c:pt>
                <c:pt idx="6">
                  <c:v>58</c:v>
                </c:pt>
                <c:pt idx="7">
                  <c:v>47</c:v>
                </c:pt>
                <c:pt idx="8">
                  <c:v>37</c:v>
                </c:pt>
                <c:pt idx="10">
                  <c:v>46</c:v>
                </c:pt>
                <c:pt idx="11">
                  <c:v>13</c:v>
                </c:pt>
                <c:pt idx="12">
                  <c:v>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C548-435B-BDB4-8E491EFAAF41}"/>
            </c:ext>
          </c:extLst>
        </c:ser>
        <c:ser>
          <c:idx val="6"/>
          <c:order val="6"/>
          <c:tx>
            <c:strRef>
              <c:f>'przekroczenia PM10_12 lat (2)'!$A$30</c:f>
              <c:strCache>
                <c:ptCount val="1"/>
                <c:pt idx="0">
                  <c:v>Zakopane</c:v>
                </c:pt>
              </c:strCache>
            </c:strRef>
          </c:tx>
          <c:spPr>
            <a:ln w="28575" cap="rnd">
              <a:solidFill>
                <a:schemeClr val="accent1">
                  <a:lumMod val="60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>
                  <a:lumMod val="60000"/>
                </a:schemeClr>
              </a:solidFill>
              <a:ln w="9525">
                <a:solidFill>
                  <a:schemeClr val="accent1">
                    <a:lumMod val="60000"/>
                  </a:schemeClr>
                </a:solidFill>
              </a:ln>
              <a:effectLst/>
            </c:spPr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(2)'!$B$30:$P$30</c:f>
              <c:numCache>
                <c:formatCode>General</c:formatCode>
                <c:ptCount val="15"/>
                <c:pt idx="0">
                  <c:v>101</c:v>
                </c:pt>
                <c:pt idx="1">
                  <c:v>81</c:v>
                </c:pt>
                <c:pt idx="2">
                  <c:v>66</c:v>
                </c:pt>
                <c:pt idx="3">
                  <c:v>81</c:v>
                </c:pt>
                <c:pt idx="4">
                  <c:v>67</c:v>
                </c:pt>
                <c:pt idx="5">
                  <c:v>44</c:v>
                </c:pt>
                <c:pt idx="6">
                  <c:v>55</c:v>
                </c:pt>
                <c:pt idx="7">
                  <c:v>48</c:v>
                </c:pt>
                <c:pt idx="8">
                  <c:v>27</c:v>
                </c:pt>
                <c:pt idx="9">
                  <c:v>41</c:v>
                </c:pt>
                <c:pt idx="10">
                  <c:v>28</c:v>
                </c:pt>
                <c:pt idx="11">
                  <c:v>21</c:v>
                </c:pt>
                <c:pt idx="12">
                  <c:v>10</c:v>
                </c:pt>
                <c:pt idx="13">
                  <c:v>7</c:v>
                </c:pt>
                <c:pt idx="14">
                  <c:v>19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C548-435B-BDB4-8E491EFAAF41}"/>
            </c:ext>
          </c:extLst>
        </c:ser>
        <c:ser>
          <c:idx val="7"/>
          <c:order val="7"/>
          <c:tx>
            <c:strRef>
              <c:f>'przekroczenia PM10_12 lat (2)'!$A$33</c:f>
              <c:strCache>
                <c:ptCount val="1"/>
                <c:pt idx="0">
                  <c:v>Poziom dopuszczalny - 35 dni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'przekroczenia PM10_12 lat (2)'!$B$2:$P$2</c:f>
              <c:numCache>
                <c:formatCode>General</c:formatCode>
                <c:ptCount val="15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'przekroczenia PM10_12 lat (2)'!$B$33:$P$33</c:f>
              <c:numCache>
                <c:formatCode>General</c:formatCode>
                <c:ptCount val="15"/>
                <c:pt idx="0">
                  <c:v>35</c:v>
                </c:pt>
                <c:pt idx="1">
                  <c:v>35</c:v>
                </c:pt>
                <c:pt idx="2">
                  <c:v>35</c:v>
                </c:pt>
                <c:pt idx="3">
                  <c:v>35</c:v>
                </c:pt>
                <c:pt idx="4">
                  <c:v>35</c:v>
                </c:pt>
                <c:pt idx="5">
                  <c:v>35</c:v>
                </c:pt>
                <c:pt idx="6">
                  <c:v>35</c:v>
                </c:pt>
                <c:pt idx="7">
                  <c:v>35</c:v>
                </c:pt>
                <c:pt idx="8">
                  <c:v>35</c:v>
                </c:pt>
                <c:pt idx="9">
                  <c:v>35</c:v>
                </c:pt>
                <c:pt idx="10">
                  <c:v>35</c:v>
                </c:pt>
                <c:pt idx="11">
                  <c:v>35</c:v>
                </c:pt>
                <c:pt idx="12">
                  <c:v>35</c:v>
                </c:pt>
                <c:pt idx="13">
                  <c:v>35</c:v>
                </c:pt>
                <c:pt idx="14">
                  <c:v>35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C548-435B-BDB4-8E491EFAAF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47748703"/>
        <c:axId val="947736223"/>
      </c:lineChart>
      <c:catAx>
        <c:axId val="94774870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947736223"/>
        <c:crosses val="autoZero"/>
        <c:auto val="1"/>
        <c:lblAlgn val="ctr"/>
        <c:lblOffset val="100"/>
        <c:noMultiLvlLbl val="0"/>
      </c:catAx>
      <c:valAx>
        <c:axId val="947736223"/>
        <c:scaling>
          <c:orientation val="minMax"/>
          <c:max val="16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l-PL" b="1"/>
                  <a:t>DNI</a:t>
                </a:r>
              </a:p>
            </c:rich>
          </c:tx>
          <c:layout>
            <c:manualLayout>
              <c:xMode val="edge"/>
              <c:yMode val="edge"/>
              <c:x val="1.9623465124522559E-2"/>
              <c:y val="0.3887126642151261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1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pl-PL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94774870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accent5">
            <a:lumMod val="5000"/>
            <a:lumOff val="95000"/>
          </a:schemeClr>
        </a:gs>
        <a:gs pos="74000">
          <a:schemeClr val="accent5">
            <a:lumMod val="45000"/>
            <a:lumOff val="55000"/>
          </a:schemeClr>
        </a:gs>
        <a:gs pos="83000">
          <a:schemeClr val="accent5">
            <a:lumMod val="45000"/>
            <a:lumOff val="55000"/>
          </a:schemeClr>
        </a:gs>
        <a:gs pos="100000">
          <a:schemeClr val="accent5">
            <a:lumMod val="30000"/>
            <a:lumOff val="70000"/>
          </a:schemeClr>
        </a:gs>
      </a:gsLst>
      <a:lin ang="5400000" scaled="1"/>
      <a:tileRect/>
    </a:gra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>
          <a:solidFill>
            <a:sysClr val="windowText" lastClr="000000"/>
          </a:solidFill>
        </a:defRPr>
      </a:pPr>
      <a:endParaRPr lang="pl-PL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 cap="none" spc="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>
            <a:alpha val="70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 baseline="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1600" b="0" i="0" kern="1200" cap="none" spc="5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5DBCCC-9E21-4B90-B916-F427544CC8E9}" type="doc">
      <dgm:prSet loTypeId="urn:microsoft.com/office/officeart/2005/8/layout/cycle2" loCatId="cycle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pl-PL"/>
        </a:p>
      </dgm:t>
    </dgm:pt>
    <dgm:pt modelId="{96740C1F-A096-4E4E-A2DF-EFD899B8BBD2}">
      <dgm:prSet phldrT="[Tekst]" custT="1"/>
      <dgm:spPr/>
      <dgm:t>
        <a:bodyPr/>
        <a:lstStyle/>
        <a:p>
          <a:r>
            <a:rPr lang="pl-PL" sz="1600" b="1" dirty="0" smtClean="0"/>
            <a:t>277 </a:t>
          </a:r>
          <a:r>
            <a:rPr lang="pl-PL" sz="1600" dirty="0" err="1" smtClean="0"/>
            <a:t>ekodoradców</a:t>
          </a:r>
          <a:r>
            <a:rPr lang="pl-PL" sz="1600" dirty="0" smtClean="0"/>
            <a:t> zatrudnionych </a:t>
          </a:r>
          <a:br>
            <a:rPr lang="pl-PL" sz="1600" dirty="0" smtClean="0"/>
          </a:br>
          <a:r>
            <a:rPr lang="pl-PL" sz="1600" dirty="0" smtClean="0"/>
            <a:t>w 182 gminach</a:t>
          </a:r>
          <a:endParaRPr lang="pl-PL" sz="1600" dirty="0"/>
        </a:p>
      </dgm:t>
    </dgm:pt>
    <dgm:pt modelId="{36903B3A-38F0-44CC-B537-3E80FB38E85B}" type="parTrans" cxnId="{78CA759D-7BD7-4333-994C-EF5564DA9762}">
      <dgm:prSet/>
      <dgm:spPr/>
      <dgm:t>
        <a:bodyPr/>
        <a:lstStyle/>
        <a:p>
          <a:endParaRPr lang="pl-PL"/>
        </a:p>
      </dgm:t>
    </dgm:pt>
    <dgm:pt modelId="{E673B794-D140-492B-B1E0-81919ED045B3}" type="sibTrans" cxnId="{78CA759D-7BD7-4333-994C-EF5564DA9762}">
      <dgm:prSet/>
      <dgm:spPr/>
      <dgm:t>
        <a:bodyPr/>
        <a:lstStyle/>
        <a:p>
          <a:endParaRPr lang="pl-PL"/>
        </a:p>
      </dgm:t>
    </dgm:pt>
    <dgm:pt modelId="{A41C809C-5F59-46CA-B349-D26B42C0B511}">
      <dgm:prSet phldrT="[Tekst]" custT="1"/>
      <dgm:spPr/>
      <dgm:t>
        <a:bodyPr/>
        <a:lstStyle/>
        <a:p>
          <a:r>
            <a:rPr lang="pl-PL" sz="1600" b="1" dirty="0" smtClean="0"/>
            <a:t>63 gminy </a:t>
          </a:r>
          <a:r>
            <a:rPr lang="pl-PL" sz="1600" dirty="0" smtClean="0"/>
            <a:t>przeznaczyły na ochronę powietrza minimum 1% budżetu</a:t>
          </a:r>
          <a:endParaRPr lang="pl-PL" sz="1600" dirty="0"/>
        </a:p>
      </dgm:t>
    </dgm:pt>
    <dgm:pt modelId="{295F9479-B633-4398-BE70-5E212C7B4E4A}" type="parTrans" cxnId="{4CBA8335-8B88-4BAF-809B-8918EFFD672C}">
      <dgm:prSet/>
      <dgm:spPr/>
      <dgm:t>
        <a:bodyPr/>
        <a:lstStyle/>
        <a:p>
          <a:endParaRPr lang="pl-PL"/>
        </a:p>
      </dgm:t>
    </dgm:pt>
    <dgm:pt modelId="{F048DD8E-8408-443E-8070-F158AFE508EA}" type="sibTrans" cxnId="{4CBA8335-8B88-4BAF-809B-8918EFFD672C}">
      <dgm:prSet/>
      <dgm:spPr/>
      <dgm:t>
        <a:bodyPr/>
        <a:lstStyle/>
        <a:p>
          <a:endParaRPr lang="pl-PL"/>
        </a:p>
      </dgm:t>
    </dgm:pt>
    <dgm:pt modelId="{8E0E2545-5120-4C6D-A364-54B9A95734AE}">
      <dgm:prSet phldrT="[Tekst]" custT="1"/>
      <dgm:spPr/>
      <dgm:t>
        <a:bodyPr/>
        <a:lstStyle/>
        <a:p>
          <a:r>
            <a:rPr lang="pl-PL" sz="1400" b="1" dirty="0" smtClean="0"/>
            <a:t>7 gmin </a:t>
          </a:r>
          <a:r>
            <a:rPr lang="pl-PL" sz="1400" dirty="0" smtClean="0"/>
            <a:t>prowadzących programy osłonowe dla swoich mieszkańców (dopłaty do wyższych kosztów ogrzewania po wymianie źródła ciepła)</a:t>
          </a:r>
          <a:endParaRPr lang="pl-PL" sz="1400" dirty="0"/>
        </a:p>
      </dgm:t>
    </dgm:pt>
    <dgm:pt modelId="{AAF5EE8F-2105-4AA2-87BC-90312C5A323C}" type="parTrans" cxnId="{14793AD5-579E-4BB3-B040-EC9B88EEFFDF}">
      <dgm:prSet/>
      <dgm:spPr/>
      <dgm:t>
        <a:bodyPr/>
        <a:lstStyle/>
        <a:p>
          <a:endParaRPr lang="pl-PL"/>
        </a:p>
      </dgm:t>
    </dgm:pt>
    <dgm:pt modelId="{5C81C69F-EBCE-4091-8558-C4EB8751E677}" type="sibTrans" cxnId="{14793AD5-579E-4BB3-B040-EC9B88EEFFDF}">
      <dgm:prSet/>
      <dgm:spPr/>
      <dgm:t>
        <a:bodyPr/>
        <a:lstStyle/>
        <a:p>
          <a:endParaRPr lang="pl-PL"/>
        </a:p>
      </dgm:t>
    </dgm:pt>
    <dgm:pt modelId="{752B9938-B82C-4266-A025-8C4DAD94EF7E}">
      <dgm:prSet custT="1"/>
      <dgm:spPr/>
      <dgm:t>
        <a:bodyPr/>
        <a:lstStyle/>
        <a:p>
          <a:r>
            <a:rPr lang="pl-PL" sz="1600" b="1" dirty="0" smtClean="0">
              <a:ln w="0"/>
              <a:latin typeface="+mn-lt"/>
            </a:rPr>
            <a:t>182</a:t>
          </a:r>
          <a:r>
            <a:rPr lang="pl-PL" sz="1600" b="0" dirty="0" smtClean="0">
              <a:ln w="0"/>
              <a:latin typeface="+mn-lt"/>
            </a:rPr>
            <a:t> gminy z punktem obsługi Programu Czyste Powietrze</a:t>
          </a:r>
          <a:endParaRPr lang="pl-PL" sz="1600" b="0" dirty="0">
            <a:ln w="0"/>
            <a:latin typeface="+mn-lt"/>
          </a:endParaRPr>
        </a:p>
      </dgm:t>
    </dgm:pt>
    <dgm:pt modelId="{D00AD898-02AF-4719-97DF-529766DB541D}" type="parTrans" cxnId="{C9CA1204-5395-4377-8C00-B4150AE9E08B}">
      <dgm:prSet/>
      <dgm:spPr/>
      <dgm:t>
        <a:bodyPr/>
        <a:lstStyle/>
        <a:p>
          <a:endParaRPr lang="pl-PL"/>
        </a:p>
      </dgm:t>
    </dgm:pt>
    <dgm:pt modelId="{BB1DED29-0ED5-4ABC-91D9-5058516DD7DD}" type="sibTrans" cxnId="{C9CA1204-5395-4377-8C00-B4150AE9E08B}">
      <dgm:prSet/>
      <dgm:spPr/>
      <dgm:t>
        <a:bodyPr/>
        <a:lstStyle/>
        <a:p>
          <a:endParaRPr lang="pl-PL"/>
        </a:p>
      </dgm:t>
    </dgm:pt>
    <dgm:pt modelId="{52607B29-CCA5-461A-B5E1-06149A94BE15}">
      <dgm:prSet phldrT="[Tekst]" custT="1"/>
      <dgm:spPr/>
      <dgm:t>
        <a:bodyPr/>
        <a:lstStyle/>
        <a:p>
          <a:r>
            <a:rPr lang="pl-PL" sz="1600" b="1" smtClean="0"/>
            <a:t>89 gmin </a:t>
          </a:r>
          <a:br>
            <a:rPr lang="pl-PL" sz="1600" b="1" smtClean="0"/>
          </a:br>
          <a:r>
            <a:rPr lang="pl-PL" sz="1600" b="0" smtClean="0"/>
            <a:t>z własnymi </a:t>
          </a:r>
          <a:r>
            <a:rPr lang="pl-PL" sz="1600" smtClean="0"/>
            <a:t>programami dofinansowania do wymiany źródeł ogrzewania dla mieszkańców</a:t>
          </a:r>
          <a:endParaRPr lang="pl-PL" sz="1600" dirty="0"/>
        </a:p>
      </dgm:t>
    </dgm:pt>
    <dgm:pt modelId="{B74BD648-9FE5-463A-B4C4-6B94ADA391D1}" type="parTrans" cxnId="{FE28725C-8F33-421F-85CD-B05274412069}">
      <dgm:prSet/>
      <dgm:spPr/>
      <dgm:t>
        <a:bodyPr/>
        <a:lstStyle/>
        <a:p>
          <a:endParaRPr lang="pl-PL"/>
        </a:p>
      </dgm:t>
    </dgm:pt>
    <dgm:pt modelId="{8B086D59-C33E-4202-8DBB-4B883634D2AD}" type="sibTrans" cxnId="{FE28725C-8F33-421F-85CD-B05274412069}">
      <dgm:prSet/>
      <dgm:spPr/>
      <dgm:t>
        <a:bodyPr/>
        <a:lstStyle/>
        <a:p>
          <a:endParaRPr lang="pl-PL"/>
        </a:p>
      </dgm:t>
    </dgm:pt>
    <dgm:pt modelId="{34DC5CE0-5C8D-4766-9CF2-2B89E0CF2657}" type="pres">
      <dgm:prSet presAssocID="{005DBCCC-9E21-4B90-B916-F427544CC8E9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0E4B0388-B40F-466C-A8A4-E1B15DA7E425}" type="pres">
      <dgm:prSet presAssocID="{96740C1F-A096-4E4E-A2DF-EFD899B8BBD2}" presName="node" presStyleLbl="node1" presStyleIdx="0" presStyleCnt="5" custScaleX="123667" custScaleY="126276" custRadScaleRad="87130" custRadScaleInc="1344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2359D9F-7FA4-4787-8EF1-0EEF8090DEA8}" type="pres">
      <dgm:prSet presAssocID="{E673B794-D140-492B-B1E0-81919ED045B3}" presName="sibTrans" presStyleLbl="sibTrans2D1" presStyleIdx="0" presStyleCnt="5"/>
      <dgm:spPr/>
      <dgm:t>
        <a:bodyPr/>
        <a:lstStyle/>
        <a:p>
          <a:endParaRPr lang="pl-PL"/>
        </a:p>
      </dgm:t>
    </dgm:pt>
    <dgm:pt modelId="{F620A888-478A-4A1A-B649-54A02F36F03F}" type="pres">
      <dgm:prSet presAssocID="{E673B794-D140-492B-B1E0-81919ED045B3}" presName="connectorText" presStyleLbl="sibTrans2D1" presStyleIdx="0" presStyleCnt="5"/>
      <dgm:spPr/>
      <dgm:t>
        <a:bodyPr/>
        <a:lstStyle/>
        <a:p>
          <a:endParaRPr lang="pl-PL"/>
        </a:p>
      </dgm:t>
    </dgm:pt>
    <dgm:pt modelId="{A592008F-0C84-4815-91AD-05769919118C}" type="pres">
      <dgm:prSet presAssocID="{A41C809C-5F59-46CA-B349-D26B42C0B511}" presName="node" presStyleLbl="node1" presStyleIdx="1" presStyleCnt="5" custScaleX="130085" custScaleY="127209" custRadScaleRad="131148" custRadScaleInc="-1519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4472B9A-5EFC-490F-93C4-3BDCDA4BF990}" type="pres">
      <dgm:prSet presAssocID="{F048DD8E-8408-443E-8070-F158AFE508EA}" presName="sibTrans" presStyleLbl="sibTrans2D1" presStyleIdx="1" presStyleCnt="5"/>
      <dgm:spPr/>
      <dgm:t>
        <a:bodyPr/>
        <a:lstStyle/>
        <a:p>
          <a:endParaRPr lang="pl-PL"/>
        </a:p>
      </dgm:t>
    </dgm:pt>
    <dgm:pt modelId="{15FEBC03-B938-4F5E-9264-A9D669DBF3D3}" type="pres">
      <dgm:prSet presAssocID="{F048DD8E-8408-443E-8070-F158AFE508EA}" presName="connectorText" presStyleLbl="sibTrans2D1" presStyleIdx="1" presStyleCnt="5"/>
      <dgm:spPr/>
      <dgm:t>
        <a:bodyPr/>
        <a:lstStyle/>
        <a:p>
          <a:endParaRPr lang="pl-PL"/>
        </a:p>
      </dgm:t>
    </dgm:pt>
    <dgm:pt modelId="{86B0CE7B-5C65-4374-A492-08FD80FC7308}" type="pres">
      <dgm:prSet presAssocID="{752B9938-B82C-4266-A025-8C4DAD94EF7E}" presName="node" presStyleLbl="node1" presStyleIdx="2" presStyleCnt="5" custScaleX="132508" custScaleY="132905" custRadScaleRad="105737" custRadScaleInc="-4785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6339931-164F-4990-A1D3-C3C6BC6603E6}" type="pres">
      <dgm:prSet presAssocID="{BB1DED29-0ED5-4ABC-91D9-5058516DD7DD}" presName="sibTrans" presStyleLbl="sibTrans2D1" presStyleIdx="2" presStyleCnt="5"/>
      <dgm:spPr/>
      <dgm:t>
        <a:bodyPr/>
        <a:lstStyle/>
        <a:p>
          <a:endParaRPr lang="pl-PL"/>
        </a:p>
      </dgm:t>
    </dgm:pt>
    <dgm:pt modelId="{BD77C613-AB3B-47CB-9D2D-C949D1A5A257}" type="pres">
      <dgm:prSet presAssocID="{BB1DED29-0ED5-4ABC-91D9-5058516DD7DD}" presName="connectorText" presStyleLbl="sibTrans2D1" presStyleIdx="2" presStyleCnt="5"/>
      <dgm:spPr/>
      <dgm:t>
        <a:bodyPr/>
        <a:lstStyle/>
        <a:p>
          <a:endParaRPr lang="pl-PL"/>
        </a:p>
      </dgm:t>
    </dgm:pt>
    <dgm:pt modelId="{6C6F7AAE-FCD5-4285-9BD1-4281AB0C40BF}" type="pres">
      <dgm:prSet presAssocID="{8E0E2545-5120-4C6D-A364-54B9A95734AE}" presName="node" presStyleLbl="node1" presStyleIdx="3" presStyleCnt="5" custScaleX="131049" custScaleY="129779" custRadScaleRad="75554" custRadScaleInc="-4878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3A233D8-698B-4670-A9C4-12D1F883FCDE}" type="pres">
      <dgm:prSet presAssocID="{5C81C69F-EBCE-4091-8558-C4EB8751E677}" presName="sibTrans" presStyleLbl="sibTrans2D1" presStyleIdx="3" presStyleCnt="5" custScaleX="115825" custLinFactNeighborX="-18639" custLinFactNeighborY="-8551"/>
      <dgm:spPr/>
      <dgm:t>
        <a:bodyPr/>
        <a:lstStyle/>
        <a:p>
          <a:endParaRPr lang="pl-PL"/>
        </a:p>
      </dgm:t>
    </dgm:pt>
    <dgm:pt modelId="{3895DFB6-F441-4218-A270-3369C156F1D5}" type="pres">
      <dgm:prSet presAssocID="{5C81C69F-EBCE-4091-8558-C4EB8751E677}" presName="connectorText" presStyleLbl="sibTrans2D1" presStyleIdx="3" presStyleCnt="5"/>
      <dgm:spPr/>
      <dgm:t>
        <a:bodyPr/>
        <a:lstStyle/>
        <a:p>
          <a:endParaRPr lang="pl-PL"/>
        </a:p>
      </dgm:t>
    </dgm:pt>
    <dgm:pt modelId="{C198E14E-A6A1-45E6-A5EF-314076099F8B}" type="pres">
      <dgm:prSet presAssocID="{52607B29-CCA5-461A-B5E1-06149A94BE15}" presName="node" presStyleLbl="node1" presStyleIdx="4" presStyleCnt="5" custScaleX="130653" custScaleY="126256" custRadScaleRad="108290" custRadScaleInc="18999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D41AF83-0490-4F9F-803E-D24FAE27D190}" type="pres">
      <dgm:prSet presAssocID="{8B086D59-C33E-4202-8DBB-4B883634D2AD}" presName="sibTrans" presStyleLbl="sibTrans2D1" presStyleIdx="4" presStyleCnt="5" custLinFactNeighborX="18943" custLinFactNeighborY="-21982"/>
      <dgm:spPr/>
      <dgm:t>
        <a:bodyPr/>
        <a:lstStyle/>
        <a:p>
          <a:endParaRPr lang="pl-PL"/>
        </a:p>
      </dgm:t>
    </dgm:pt>
    <dgm:pt modelId="{B7DB2207-8F86-492B-B317-931583C1C0C4}" type="pres">
      <dgm:prSet presAssocID="{8B086D59-C33E-4202-8DBB-4B883634D2AD}" presName="connectorText" presStyleLbl="sibTrans2D1" presStyleIdx="4" presStyleCnt="5"/>
      <dgm:spPr/>
      <dgm:t>
        <a:bodyPr/>
        <a:lstStyle/>
        <a:p>
          <a:endParaRPr lang="pl-PL"/>
        </a:p>
      </dgm:t>
    </dgm:pt>
  </dgm:ptLst>
  <dgm:cxnLst>
    <dgm:cxn modelId="{14793AD5-579E-4BB3-B040-EC9B88EEFFDF}" srcId="{005DBCCC-9E21-4B90-B916-F427544CC8E9}" destId="{8E0E2545-5120-4C6D-A364-54B9A95734AE}" srcOrd="3" destOrd="0" parTransId="{AAF5EE8F-2105-4AA2-87BC-90312C5A323C}" sibTransId="{5C81C69F-EBCE-4091-8558-C4EB8751E677}"/>
    <dgm:cxn modelId="{C9CA1204-5395-4377-8C00-B4150AE9E08B}" srcId="{005DBCCC-9E21-4B90-B916-F427544CC8E9}" destId="{752B9938-B82C-4266-A025-8C4DAD94EF7E}" srcOrd="2" destOrd="0" parTransId="{D00AD898-02AF-4719-97DF-529766DB541D}" sibTransId="{BB1DED29-0ED5-4ABC-91D9-5058516DD7DD}"/>
    <dgm:cxn modelId="{0680F839-8714-4F89-AF06-77D89BCD8108}" type="presOf" srcId="{8B086D59-C33E-4202-8DBB-4B883634D2AD}" destId="{B7DB2207-8F86-492B-B317-931583C1C0C4}" srcOrd="1" destOrd="0" presId="urn:microsoft.com/office/officeart/2005/8/layout/cycle2"/>
    <dgm:cxn modelId="{40FCFEE8-17C5-4EC0-8ADA-63A9BE9988BA}" type="presOf" srcId="{A41C809C-5F59-46CA-B349-D26B42C0B511}" destId="{A592008F-0C84-4815-91AD-05769919118C}" srcOrd="0" destOrd="0" presId="urn:microsoft.com/office/officeart/2005/8/layout/cycle2"/>
    <dgm:cxn modelId="{1EAD6448-EE7B-4616-A429-44DC25364D6A}" type="presOf" srcId="{5C81C69F-EBCE-4091-8558-C4EB8751E677}" destId="{83A233D8-698B-4670-A9C4-12D1F883FCDE}" srcOrd="0" destOrd="0" presId="urn:microsoft.com/office/officeart/2005/8/layout/cycle2"/>
    <dgm:cxn modelId="{FB167E4A-4F79-4263-B5DE-411FE045FCDA}" type="presOf" srcId="{BB1DED29-0ED5-4ABC-91D9-5058516DD7DD}" destId="{A6339931-164F-4990-A1D3-C3C6BC6603E6}" srcOrd="0" destOrd="0" presId="urn:microsoft.com/office/officeart/2005/8/layout/cycle2"/>
    <dgm:cxn modelId="{78CA759D-7BD7-4333-994C-EF5564DA9762}" srcId="{005DBCCC-9E21-4B90-B916-F427544CC8E9}" destId="{96740C1F-A096-4E4E-A2DF-EFD899B8BBD2}" srcOrd="0" destOrd="0" parTransId="{36903B3A-38F0-44CC-B537-3E80FB38E85B}" sibTransId="{E673B794-D140-492B-B1E0-81919ED045B3}"/>
    <dgm:cxn modelId="{95C87DAF-EA17-4930-8FCF-580536DA62A0}" type="presOf" srcId="{52607B29-CCA5-461A-B5E1-06149A94BE15}" destId="{C198E14E-A6A1-45E6-A5EF-314076099F8B}" srcOrd="0" destOrd="0" presId="urn:microsoft.com/office/officeart/2005/8/layout/cycle2"/>
    <dgm:cxn modelId="{14E882CF-E141-4EFC-A3B0-874FEEB08688}" type="presOf" srcId="{E673B794-D140-492B-B1E0-81919ED045B3}" destId="{F620A888-478A-4A1A-B649-54A02F36F03F}" srcOrd="1" destOrd="0" presId="urn:microsoft.com/office/officeart/2005/8/layout/cycle2"/>
    <dgm:cxn modelId="{6003D864-6996-495C-B88A-D97D2E77A202}" type="presOf" srcId="{BB1DED29-0ED5-4ABC-91D9-5058516DD7DD}" destId="{BD77C613-AB3B-47CB-9D2D-C949D1A5A257}" srcOrd="1" destOrd="0" presId="urn:microsoft.com/office/officeart/2005/8/layout/cycle2"/>
    <dgm:cxn modelId="{799DF5EC-E960-490E-9071-49E6DE02746B}" type="presOf" srcId="{F048DD8E-8408-443E-8070-F158AFE508EA}" destId="{15FEBC03-B938-4F5E-9264-A9D669DBF3D3}" srcOrd="1" destOrd="0" presId="urn:microsoft.com/office/officeart/2005/8/layout/cycle2"/>
    <dgm:cxn modelId="{024479C1-E774-4C18-9B57-449FEE7CCED6}" type="presOf" srcId="{5C81C69F-EBCE-4091-8558-C4EB8751E677}" destId="{3895DFB6-F441-4218-A270-3369C156F1D5}" srcOrd="1" destOrd="0" presId="urn:microsoft.com/office/officeart/2005/8/layout/cycle2"/>
    <dgm:cxn modelId="{DC56B31B-CC8C-439E-B09A-9247628371BA}" type="presOf" srcId="{F048DD8E-8408-443E-8070-F158AFE508EA}" destId="{B4472B9A-5EFC-490F-93C4-3BDCDA4BF990}" srcOrd="0" destOrd="0" presId="urn:microsoft.com/office/officeart/2005/8/layout/cycle2"/>
    <dgm:cxn modelId="{31EB308A-784E-4487-8D14-98D56448243B}" type="presOf" srcId="{752B9938-B82C-4266-A025-8C4DAD94EF7E}" destId="{86B0CE7B-5C65-4374-A492-08FD80FC7308}" srcOrd="0" destOrd="0" presId="urn:microsoft.com/office/officeart/2005/8/layout/cycle2"/>
    <dgm:cxn modelId="{4CBA8335-8B88-4BAF-809B-8918EFFD672C}" srcId="{005DBCCC-9E21-4B90-B916-F427544CC8E9}" destId="{A41C809C-5F59-46CA-B349-D26B42C0B511}" srcOrd="1" destOrd="0" parTransId="{295F9479-B633-4398-BE70-5E212C7B4E4A}" sibTransId="{F048DD8E-8408-443E-8070-F158AFE508EA}"/>
    <dgm:cxn modelId="{D9F2772C-1877-4650-A768-B756DF1A5E20}" type="presOf" srcId="{E673B794-D140-492B-B1E0-81919ED045B3}" destId="{92359D9F-7FA4-4787-8EF1-0EEF8090DEA8}" srcOrd="0" destOrd="0" presId="urn:microsoft.com/office/officeart/2005/8/layout/cycle2"/>
    <dgm:cxn modelId="{9EAED0E7-8433-43D3-B1E1-072B68BD58C8}" type="presOf" srcId="{8B086D59-C33E-4202-8DBB-4B883634D2AD}" destId="{1D41AF83-0490-4F9F-803E-D24FAE27D190}" srcOrd="0" destOrd="0" presId="urn:microsoft.com/office/officeart/2005/8/layout/cycle2"/>
    <dgm:cxn modelId="{FE28725C-8F33-421F-85CD-B05274412069}" srcId="{005DBCCC-9E21-4B90-B916-F427544CC8E9}" destId="{52607B29-CCA5-461A-B5E1-06149A94BE15}" srcOrd="4" destOrd="0" parTransId="{B74BD648-9FE5-463A-B4C4-6B94ADA391D1}" sibTransId="{8B086D59-C33E-4202-8DBB-4B883634D2AD}"/>
    <dgm:cxn modelId="{31CBC9F8-A9FC-4C64-820D-48633D61E078}" type="presOf" srcId="{005DBCCC-9E21-4B90-B916-F427544CC8E9}" destId="{34DC5CE0-5C8D-4766-9CF2-2B89E0CF2657}" srcOrd="0" destOrd="0" presId="urn:microsoft.com/office/officeart/2005/8/layout/cycle2"/>
    <dgm:cxn modelId="{00904DCF-EB2C-4CC0-96EB-6717A4E1A1D7}" type="presOf" srcId="{96740C1F-A096-4E4E-A2DF-EFD899B8BBD2}" destId="{0E4B0388-B40F-466C-A8A4-E1B15DA7E425}" srcOrd="0" destOrd="0" presId="urn:microsoft.com/office/officeart/2005/8/layout/cycle2"/>
    <dgm:cxn modelId="{776AF8CC-E20F-48D1-A3A7-FA2432349889}" type="presOf" srcId="{8E0E2545-5120-4C6D-A364-54B9A95734AE}" destId="{6C6F7AAE-FCD5-4285-9BD1-4281AB0C40BF}" srcOrd="0" destOrd="0" presId="urn:microsoft.com/office/officeart/2005/8/layout/cycle2"/>
    <dgm:cxn modelId="{04602099-55B1-4EEA-AA26-55AACCB93D2F}" type="presParOf" srcId="{34DC5CE0-5C8D-4766-9CF2-2B89E0CF2657}" destId="{0E4B0388-B40F-466C-A8A4-E1B15DA7E425}" srcOrd="0" destOrd="0" presId="urn:microsoft.com/office/officeart/2005/8/layout/cycle2"/>
    <dgm:cxn modelId="{EBEC172A-2D91-4B2C-998C-8FEA89E8B959}" type="presParOf" srcId="{34DC5CE0-5C8D-4766-9CF2-2B89E0CF2657}" destId="{92359D9F-7FA4-4787-8EF1-0EEF8090DEA8}" srcOrd="1" destOrd="0" presId="urn:microsoft.com/office/officeart/2005/8/layout/cycle2"/>
    <dgm:cxn modelId="{C13356DF-67B8-4CBA-8AC1-C21E438F46E8}" type="presParOf" srcId="{92359D9F-7FA4-4787-8EF1-0EEF8090DEA8}" destId="{F620A888-478A-4A1A-B649-54A02F36F03F}" srcOrd="0" destOrd="0" presId="urn:microsoft.com/office/officeart/2005/8/layout/cycle2"/>
    <dgm:cxn modelId="{4FCAC675-A995-4A65-BE76-A0AEC0D4D6ED}" type="presParOf" srcId="{34DC5CE0-5C8D-4766-9CF2-2B89E0CF2657}" destId="{A592008F-0C84-4815-91AD-05769919118C}" srcOrd="2" destOrd="0" presId="urn:microsoft.com/office/officeart/2005/8/layout/cycle2"/>
    <dgm:cxn modelId="{4AF73963-4A9C-435C-A6D1-9FCB2A73B9A4}" type="presParOf" srcId="{34DC5CE0-5C8D-4766-9CF2-2B89E0CF2657}" destId="{B4472B9A-5EFC-490F-93C4-3BDCDA4BF990}" srcOrd="3" destOrd="0" presId="urn:microsoft.com/office/officeart/2005/8/layout/cycle2"/>
    <dgm:cxn modelId="{8E70EDA6-C8C3-4A29-A5CB-9E6B07D83111}" type="presParOf" srcId="{B4472B9A-5EFC-490F-93C4-3BDCDA4BF990}" destId="{15FEBC03-B938-4F5E-9264-A9D669DBF3D3}" srcOrd="0" destOrd="0" presId="urn:microsoft.com/office/officeart/2005/8/layout/cycle2"/>
    <dgm:cxn modelId="{FCA53C7E-DCD9-4056-8230-AE453271E59C}" type="presParOf" srcId="{34DC5CE0-5C8D-4766-9CF2-2B89E0CF2657}" destId="{86B0CE7B-5C65-4374-A492-08FD80FC7308}" srcOrd="4" destOrd="0" presId="urn:microsoft.com/office/officeart/2005/8/layout/cycle2"/>
    <dgm:cxn modelId="{5905CCEE-D019-44AA-A1CB-99C057E36117}" type="presParOf" srcId="{34DC5CE0-5C8D-4766-9CF2-2B89E0CF2657}" destId="{A6339931-164F-4990-A1D3-C3C6BC6603E6}" srcOrd="5" destOrd="0" presId="urn:microsoft.com/office/officeart/2005/8/layout/cycle2"/>
    <dgm:cxn modelId="{3E3179FD-33E6-409A-98EF-1E92BB479DF3}" type="presParOf" srcId="{A6339931-164F-4990-A1D3-C3C6BC6603E6}" destId="{BD77C613-AB3B-47CB-9D2D-C949D1A5A257}" srcOrd="0" destOrd="0" presId="urn:microsoft.com/office/officeart/2005/8/layout/cycle2"/>
    <dgm:cxn modelId="{06F9ED90-FBD1-44EC-9C52-CEDC0684F614}" type="presParOf" srcId="{34DC5CE0-5C8D-4766-9CF2-2B89E0CF2657}" destId="{6C6F7AAE-FCD5-4285-9BD1-4281AB0C40BF}" srcOrd="6" destOrd="0" presId="urn:microsoft.com/office/officeart/2005/8/layout/cycle2"/>
    <dgm:cxn modelId="{0A5DEA43-0304-48B2-A30E-7BA5043BAFBB}" type="presParOf" srcId="{34DC5CE0-5C8D-4766-9CF2-2B89E0CF2657}" destId="{83A233D8-698B-4670-A9C4-12D1F883FCDE}" srcOrd="7" destOrd="0" presId="urn:microsoft.com/office/officeart/2005/8/layout/cycle2"/>
    <dgm:cxn modelId="{2A100653-B900-46DF-9677-59B9608129A4}" type="presParOf" srcId="{83A233D8-698B-4670-A9C4-12D1F883FCDE}" destId="{3895DFB6-F441-4218-A270-3369C156F1D5}" srcOrd="0" destOrd="0" presId="urn:microsoft.com/office/officeart/2005/8/layout/cycle2"/>
    <dgm:cxn modelId="{657F4761-5D06-4987-90FC-6D448155BCE7}" type="presParOf" srcId="{34DC5CE0-5C8D-4766-9CF2-2B89E0CF2657}" destId="{C198E14E-A6A1-45E6-A5EF-314076099F8B}" srcOrd="8" destOrd="0" presId="urn:microsoft.com/office/officeart/2005/8/layout/cycle2"/>
    <dgm:cxn modelId="{FBEA7CAA-4454-45DD-AD1D-E1349B103FA3}" type="presParOf" srcId="{34DC5CE0-5C8D-4766-9CF2-2B89E0CF2657}" destId="{1D41AF83-0490-4F9F-803E-D24FAE27D190}" srcOrd="9" destOrd="0" presId="urn:microsoft.com/office/officeart/2005/8/layout/cycle2"/>
    <dgm:cxn modelId="{DF07EDBB-E46E-4B4E-83E7-2E79E8720567}" type="presParOf" srcId="{1D41AF83-0490-4F9F-803E-D24FAE27D190}" destId="{B7DB2207-8F86-492B-B317-931583C1C0C4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FFB6805-2360-480B-8814-95683B0E1DA8}" type="doc">
      <dgm:prSet loTypeId="urn:microsoft.com/office/officeart/2009/3/layout/SubStepProcess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388E64C0-3E42-4B29-AA6C-C1CD976211E0}">
      <dgm:prSet custT="1"/>
      <dgm:spPr/>
      <dgm:t>
        <a:bodyPr/>
        <a:lstStyle/>
        <a:p>
          <a:pPr rtl="0"/>
          <a:r>
            <a:rPr lang="pl-PL" sz="2000" b="1" dirty="0" smtClean="0"/>
            <a:t>Od początku trwania Programu Czyste Powietrze do końca 2025 roku mieszkańcy Małopolski:</a:t>
          </a:r>
          <a:endParaRPr lang="pl-PL" sz="2000" dirty="0"/>
        </a:p>
      </dgm:t>
    </dgm:pt>
    <dgm:pt modelId="{FB4835F2-F5AE-4896-9FF8-34F66642EF6A}" type="parTrans" cxnId="{9B7C660C-7368-4219-85DC-0724B577B6A0}">
      <dgm:prSet/>
      <dgm:spPr/>
      <dgm:t>
        <a:bodyPr/>
        <a:lstStyle/>
        <a:p>
          <a:endParaRPr lang="pl-PL"/>
        </a:p>
      </dgm:t>
    </dgm:pt>
    <dgm:pt modelId="{9FDF2A77-AC6A-46DD-895C-D166427284C0}" type="sibTrans" cxnId="{9B7C660C-7368-4219-85DC-0724B577B6A0}">
      <dgm:prSet/>
      <dgm:spPr/>
      <dgm:t>
        <a:bodyPr/>
        <a:lstStyle/>
        <a:p>
          <a:endParaRPr lang="pl-PL"/>
        </a:p>
      </dgm:t>
    </dgm:pt>
    <dgm:pt modelId="{D38D834F-F48D-4F7E-AA83-81831C6D6E3D}">
      <dgm:prSet custT="1"/>
      <dgm:spPr/>
      <dgm:t>
        <a:bodyPr/>
        <a:lstStyle/>
        <a:p>
          <a:pPr marL="216000" algn="l" rtl="0"/>
          <a:r>
            <a:rPr lang="pl-PL" sz="1600" dirty="0" smtClean="0"/>
            <a:t>Złożyli </a:t>
          </a:r>
          <a:r>
            <a:rPr lang="pl-PL" sz="1600" b="1" dirty="0" smtClean="0"/>
            <a:t>119 767 </a:t>
          </a:r>
          <a:r>
            <a:rPr lang="pl-PL" sz="1600" dirty="0" smtClean="0"/>
            <a:t>wniosków o dofinansowania</a:t>
          </a:r>
          <a:endParaRPr lang="pl-PL" sz="1600" dirty="0"/>
        </a:p>
      </dgm:t>
    </dgm:pt>
    <dgm:pt modelId="{5D65C4B7-5AB9-4679-BE67-8269ADAE0204}" type="parTrans" cxnId="{FD3727B4-2932-4BC9-8954-A131CCC0B5A2}">
      <dgm:prSet/>
      <dgm:spPr/>
      <dgm:t>
        <a:bodyPr/>
        <a:lstStyle/>
        <a:p>
          <a:endParaRPr lang="pl-PL"/>
        </a:p>
      </dgm:t>
    </dgm:pt>
    <dgm:pt modelId="{942FD567-D757-4202-83FE-8DAC1BCD97A5}" type="sibTrans" cxnId="{FD3727B4-2932-4BC9-8954-A131CCC0B5A2}">
      <dgm:prSet/>
      <dgm:spPr/>
      <dgm:t>
        <a:bodyPr/>
        <a:lstStyle/>
        <a:p>
          <a:endParaRPr lang="pl-PL"/>
        </a:p>
      </dgm:t>
    </dgm:pt>
    <dgm:pt modelId="{6060D350-0CD7-4C4D-8098-7C1C10A7F959}">
      <dgm:prSet custT="1"/>
      <dgm:spPr/>
      <dgm:t>
        <a:bodyPr/>
        <a:lstStyle/>
        <a:p>
          <a:pPr marL="144000" rtl="0"/>
          <a:r>
            <a:rPr lang="pl-PL" sz="1600" dirty="0" smtClean="0"/>
            <a:t>Podpisali </a:t>
          </a:r>
          <a:r>
            <a:rPr lang="pl-PL" sz="1600" b="1" dirty="0" smtClean="0"/>
            <a:t>96 077 </a:t>
          </a:r>
          <a:r>
            <a:rPr lang="pl-PL" sz="1600" dirty="0" smtClean="0"/>
            <a:t>umów o dofinansowanie</a:t>
          </a:r>
          <a:endParaRPr lang="pl-PL" sz="1600" dirty="0"/>
        </a:p>
      </dgm:t>
    </dgm:pt>
    <dgm:pt modelId="{0DB50D40-31DD-42E0-BE29-5A30B52AFE2A}" type="parTrans" cxnId="{926076EF-49C3-45CC-9FF8-51B5E1893DDD}">
      <dgm:prSet/>
      <dgm:spPr/>
      <dgm:t>
        <a:bodyPr/>
        <a:lstStyle/>
        <a:p>
          <a:endParaRPr lang="pl-PL"/>
        </a:p>
      </dgm:t>
    </dgm:pt>
    <dgm:pt modelId="{8F4C7080-8342-4215-9244-9B8272F6F8D7}" type="sibTrans" cxnId="{926076EF-49C3-45CC-9FF8-51B5E1893DDD}">
      <dgm:prSet/>
      <dgm:spPr/>
      <dgm:t>
        <a:bodyPr/>
        <a:lstStyle/>
        <a:p>
          <a:endParaRPr lang="pl-PL"/>
        </a:p>
      </dgm:t>
    </dgm:pt>
    <dgm:pt modelId="{2A03E112-7D42-493D-8273-2F7FA22883BB}">
      <dgm:prSet custT="1"/>
      <dgm:spPr/>
      <dgm:t>
        <a:bodyPr/>
        <a:lstStyle/>
        <a:p>
          <a:pPr marL="288000" algn="l" rtl="0"/>
          <a:r>
            <a:rPr lang="pl-PL" sz="1600" dirty="0" smtClean="0"/>
            <a:t>Zrealizowali  </a:t>
          </a:r>
          <a:r>
            <a:rPr lang="pl-PL" sz="1600" b="1" dirty="0" smtClean="0"/>
            <a:t>60 607 </a:t>
          </a:r>
          <a:r>
            <a:rPr lang="pl-PL" sz="1600" dirty="0" smtClean="0"/>
            <a:t>przedsięwzięć</a:t>
          </a:r>
          <a:endParaRPr lang="pl-PL" sz="1600" dirty="0"/>
        </a:p>
      </dgm:t>
    </dgm:pt>
    <dgm:pt modelId="{65BCCFA4-9624-4B98-9139-628F5E894B6F}" type="parTrans" cxnId="{3415F198-92B4-4302-BE40-760C1001FF28}">
      <dgm:prSet/>
      <dgm:spPr/>
      <dgm:t>
        <a:bodyPr/>
        <a:lstStyle/>
        <a:p>
          <a:endParaRPr lang="pl-PL"/>
        </a:p>
      </dgm:t>
    </dgm:pt>
    <dgm:pt modelId="{1312B714-149E-46D6-9013-80060ECA5FF2}" type="sibTrans" cxnId="{3415F198-92B4-4302-BE40-760C1001FF28}">
      <dgm:prSet/>
      <dgm:spPr/>
      <dgm:t>
        <a:bodyPr/>
        <a:lstStyle/>
        <a:p>
          <a:endParaRPr lang="pl-PL"/>
        </a:p>
      </dgm:t>
    </dgm:pt>
    <dgm:pt modelId="{18D245B4-7731-4C6B-A0DA-7F430633B703}">
      <dgm:prSet custT="1"/>
      <dgm:spPr/>
      <dgm:t>
        <a:bodyPr/>
        <a:lstStyle/>
        <a:p>
          <a:pPr marL="216000" algn="l" rtl="0"/>
          <a:r>
            <a:rPr lang="pl-PL" sz="1600" dirty="0" smtClean="0"/>
            <a:t>Wypłacona kwota dotacji to </a:t>
          </a:r>
          <a:r>
            <a:rPr lang="pl-PL" sz="1600" b="1" dirty="0" smtClean="0"/>
            <a:t>2 040 279 547,56 zł</a:t>
          </a:r>
          <a:endParaRPr lang="pl-PL" sz="1600" dirty="0"/>
        </a:p>
      </dgm:t>
    </dgm:pt>
    <dgm:pt modelId="{D1DD5365-FB11-4EF2-92A7-6C3315D4AED3}" type="parTrans" cxnId="{B955587C-1C88-4967-B398-1B54957295CD}">
      <dgm:prSet/>
      <dgm:spPr/>
      <dgm:t>
        <a:bodyPr/>
        <a:lstStyle/>
        <a:p>
          <a:endParaRPr lang="pl-PL"/>
        </a:p>
      </dgm:t>
    </dgm:pt>
    <dgm:pt modelId="{635D8609-355A-4851-A382-89B6F0B08E90}" type="sibTrans" cxnId="{B955587C-1C88-4967-B398-1B54957295CD}">
      <dgm:prSet/>
      <dgm:spPr/>
      <dgm:t>
        <a:bodyPr/>
        <a:lstStyle/>
        <a:p>
          <a:endParaRPr lang="pl-PL"/>
        </a:p>
      </dgm:t>
    </dgm:pt>
    <dgm:pt modelId="{3E80EB0F-46A8-4E06-8869-D070145BFC06}" type="pres">
      <dgm:prSet presAssocID="{3FFB6805-2360-480B-8814-95683B0E1DA8}" presName="Name0" presStyleCnt="0">
        <dgm:presLayoutVars>
          <dgm:chMax val="7"/>
          <dgm:dir/>
          <dgm:animOne val="branch"/>
        </dgm:presLayoutVars>
      </dgm:prSet>
      <dgm:spPr/>
      <dgm:t>
        <a:bodyPr/>
        <a:lstStyle/>
        <a:p>
          <a:endParaRPr lang="pl-PL"/>
        </a:p>
      </dgm:t>
    </dgm:pt>
    <dgm:pt modelId="{42C4B529-59BB-4BC7-B191-5DABA66675C1}" type="pres">
      <dgm:prSet presAssocID="{388E64C0-3E42-4B29-AA6C-C1CD976211E0}" presName="parTx1" presStyleLbl="node1" presStyleIdx="0" presStyleCnt="1" custScaleX="2000000" custScaleY="2000000"/>
      <dgm:spPr/>
      <dgm:t>
        <a:bodyPr/>
        <a:lstStyle/>
        <a:p>
          <a:endParaRPr lang="pl-PL"/>
        </a:p>
      </dgm:t>
    </dgm:pt>
    <dgm:pt modelId="{746B5863-2B5E-4B51-B11C-698234222A25}" type="pres">
      <dgm:prSet presAssocID="{388E64C0-3E42-4B29-AA6C-C1CD976211E0}" presName="spPre1" presStyleCnt="0"/>
      <dgm:spPr/>
    </dgm:pt>
    <dgm:pt modelId="{C693D2BE-2618-487F-BE73-B8EBE47416D8}" type="pres">
      <dgm:prSet presAssocID="{388E64C0-3E42-4B29-AA6C-C1CD976211E0}" presName="chLin1" presStyleCnt="0"/>
      <dgm:spPr/>
    </dgm:pt>
    <dgm:pt modelId="{1DE8348C-58DA-4741-8759-56C22305A47C}" type="pres">
      <dgm:prSet presAssocID="{5D65C4B7-5AB9-4679-BE67-8269ADAE0204}" presName="Name11" presStyleLbl="parChTrans1D1" presStyleIdx="0" presStyleCnt="8"/>
      <dgm:spPr/>
    </dgm:pt>
    <dgm:pt modelId="{B02ED728-01DC-4B2F-8B5E-CADFDFD60DE8}" type="pres">
      <dgm:prSet presAssocID="{D38D834F-F48D-4F7E-AA83-81831C6D6E3D}" presName="txAndLines1" presStyleCnt="0"/>
      <dgm:spPr/>
    </dgm:pt>
    <dgm:pt modelId="{C5966B22-F77A-4A7D-B742-B271FDE788C1}" type="pres">
      <dgm:prSet presAssocID="{D38D834F-F48D-4F7E-AA83-81831C6D6E3D}" presName="anchor1" presStyleCnt="0"/>
      <dgm:spPr/>
    </dgm:pt>
    <dgm:pt modelId="{F24C4113-FEDE-4FC0-AB09-788BE95301C3}" type="pres">
      <dgm:prSet presAssocID="{D38D834F-F48D-4F7E-AA83-81831C6D6E3D}" presName="backup1" presStyleCnt="0"/>
      <dgm:spPr/>
    </dgm:pt>
    <dgm:pt modelId="{EC6ED894-B3F2-4AE2-B960-FF1E8059B59C}" type="pres">
      <dgm:prSet presAssocID="{D38D834F-F48D-4F7E-AA83-81831C6D6E3D}" presName="preLine1" presStyleLbl="parChTrans1D1" presStyleIdx="1" presStyleCnt="8"/>
      <dgm:spPr/>
    </dgm:pt>
    <dgm:pt modelId="{FD4F8E3C-FAA9-410E-B6C9-2FAC5DC7C110}" type="pres">
      <dgm:prSet presAssocID="{D38D834F-F48D-4F7E-AA83-81831C6D6E3D}" presName="desTx1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4042E4A-6D91-494E-A5C6-3D050197D539}" type="pres">
      <dgm:prSet presAssocID="{0DB50D40-31DD-42E0-BE29-5A30B52AFE2A}" presName="Name11" presStyleLbl="parChTrans1D1" presStyleIdx="2" presStyleCnt="8"/>
      <dgm:spPr/>
    </dgm:pt>
    <dgm:pt modelId="{D5218A38-98A7-4C81-83BF-555F66EB43E6}" type="pres">
      <dgm:prSet presAssocID="{6060D350-0CD7-4C4D-8098-7C1C10A7F959}" presName="txAndLines1" presStyleCnt="0"/>
      <dgm:spPr/>
    </dgm:pt>
    <dgm:pt modelId="{DABE9C7E-6A23-4062-9909-DE17FD0187B6}" type="pres">
      <dgm:prSet presAssocID="{6060D350-0CD7-4C4D-8098-7C1C10A7F959}" presName="anchor1" presStyleCnt="0"/>
      <dgm:spPr/>
    </dgm:pt>
    <dgm:pt modelId="{3742492D-B231-47D7-8923-9D4BA38BB701}" type="pres">
      <dgm:prSet presAssocID="{6060D350-0CD7-4C4D-8098-7C1C10A7F959}" presName="backup1" presStyleCnt="0"/>
      <dgm:spPr/>
    </dgm:pt>
    <dgm:pt modelId="{B9E932BB-8C5B-489E-938D-BDF1DAC4F84D}" type="pres">
      <dgm:prSet presAssocID="{6060D350-0CD7-4C4D-8098-7C1C10A7F959}" presName="preLine1" presStyleLbl="parChTrans1D1" presStyleIdx="3" presStyleCnt="8"/>
      <dgm:spPr/>
    </dgm:pt>
    <dgm:pt modelId="{A0B0966E-46FC-40C8-B109-AE0368DF255A}" type="pres">
      <dgm:prSet presAssocID="{6060D350-0CD7-4C4D-8098-7C1C10A7F959}" presName="desTx1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655DE37-9F9A-4326-AC40-23D07A4F780B}" type="pres">
      <dgm:prSet presAssocID="{65BCCFA4-9624-4B98-9139-628F5E894B6F}" presName="Name11" presStyleLbl="parChTrans1D1" presStyleIdx="4" presStyleCnt="8"/>
      <dgm:spPr/>
    </dgm:pt>
    <dgm:pt modelId="{3EC90C59-9E9A-4215-9E5D-6727341D12C9}" type="pres">
      <dgm:prSet presAssocID="{2A03E112-7D42-493D-8273-2F7FA22883BB}" presName="txAndLines1" presStyleCnt="0"/>
      <dgm:spPr/>
    </dgm:pt>
    <dgm:pt modelId="{560DD49B-693C-49A1-920C-867DE6BFC8BF}" type="pres">
      <dgm:prSet presAssocID="{2A03E112-7D42-493D-8273-2F7FA22883BB}" presName="anchor1" presStyleCnt="0"/>
      <dgm:spPr/>
    </dgm:pt>
    <dgm:pt modelId="{595F4C7D-34FA-4735-962A-43E15E36A3FD}" type="pres">
      <dgm:prSet presAssocID="{2A03E112-7D42-493D-8273-2F7FA22883BB}" presName="backup1" presStyleCnt="0"/>
      <dgm:spPr/>
    </dgm:pt>
    <dgm:pt modelId="{7673A3DC-9171-4113-8165-B7472E7F53FB}" type="pres">
      <dgm:prSet presAssocID="{2A03E112-7D42-493D-8273-2F7FA22883BB}" presName="preLine1" presStyleLbl="parChTrans1D1" presStyleIdx="5" presStyleCnt="8"/>
      <dgm:spPr/>
    </dgm:pt>
    <dgm:pt modelId="{FB4C2096-B672-47F2-9E2E-D5516D07D7F8}" type="pres">
      <dgm:prSet presAssocID="{2A03E112-7D42-493D-8273-2F7FA22883BB}" presName="desTx1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4B763BBC-C39E-4321-83B3-DD14556B4C71}" type="pres">
      <dgm:prSet presAssocID="{D1DD5365-FB11-4EF2-92A7-6C3315D4AED3}" presName="Name11" presStyleLbl="parChTrans1D1" presStyleIdx="6" presStyleCnt="8"/>
      <dgm:spPr/>
    </dgm:pt>
    <dgm:pt modelId="{0E3771B9-FCB8-4B5B-97CC-A2E60F86FBB7}" type="pres">
      <dgm:prSet presAssocID="{18D245B4-7731-4C6B-A0DA-7F430633B703}" presName="txAndLines1" presStyleCnt="0"/>
      <dgm:spPr/>
    </dgm:pt>
    <dgm:pt modelId="{08E0DED9-20BA-4BB3-A06E-9F92D8A681FE}" type="pres">
      <dgm:prSet presAssocID="{18D245B4-7731-4C6B-A0DA-7F430633B703}" presName="anchor1" presStyleCnt="0"/>
      <dgm:spPr/>
    </dgm:pt>
    <dgm:pt modelId="{9F4B49C6-B941-4F6C-97DC-AA0C0B820429}" type="pres">
      <dgm:prSet presAssocID="{18D245B4-7731-4C6B-A0DA-7F430633B703}" presName="backup1" presStyleCnt="0"/>
      <dgm:spPr/>
    </dgm:pt>
    <dgm:pt modelId="{774645F7-28B8-4466-8F95-027E26E345E5}" type="pres">
      <dgm:prSet presAssocID="{18D245B4-7731-4C6B-A0DA-7F430633B703}" presName="preLine1" presStyleLbl="parChTrans1D1" presStyleIdx="7" presStyleCnt="8"/>
      <dgm:spPr/>
    </dgm:pt>
    <dgm:pt modelId="{38372D1E-E3C2-457A-940B-954B5C96CFE8}" type="pres">
      <dgm:prSet presAssocID="{18D245B4-7731-4C6B-A0DA-7F430633B703}" presName="desTx1" presStyleLbl="revTx" presStyleIdx="0" presStyleCnt="0" custScaleX="187394" custScaleY="175363" custLinFactNeighborX="84286" custLinFactNeighborY="-1230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B1CE3206-8504-4970-8EE8-248D232DA2D4}" type="presOf" srcId="{2A03E112-7D42-493D-8273-2F7FA22883BB}" destId="{FB4C2096-B672-47F2-9E2E-D5516D07D7F8}" srcOrd="0" destOrd="0" presId="urn:microsoft.com/office/officeart/2009/3/layout/SubStepProcess"/>
    <dgm:cxn modelId="{E8153C02-7087-4D6F-86DD-0D4F61168176}" type="presOf" srcId="{3FFB6805-2360-480B-8814-95683B0E1DA8}" destId="{3E80EB0F-46A8-4E06-8869-D070145BFC06}" srcOrd="0" destOrd="0" presId="urn:microsoft.com/office/officeart/2009/3/layout/SubStepProcess"/>
    <dgm:cxn modelId="{AF3EB409-EF66-496E-BAEA-212FBE823054}" type="presOf" srcId="{388E64C0-3E42-4B29-AA6C-C1CD976211E0}" destId="{42C4B529-59BB-4BC7-B191-5DABA66675C1}" srcOrd="0" destOrd="0" presId="urn:microsoft.com/office/officeart/2009/3/layout/SubStepProcess"/>
    <dgm:cxn modelId="{5899CFFE-4641-4E6D-ACB3-063CA9DED3D6}" type="presOf" srcId="{18D245B4-7731-4C6B-A0DA-7F430633B703}" destId="{38372D1E-E3C2-457A-940B-954B5C96CFE8}" srcOrd="0" destOrd="0" presId="urn:microsoft.com/office/officeart/2009/3/layout/SubStepProcess"/>
    <dgm:cxn modelId="{984B0DB1-695B-47B1-9DB1-A1E0C1186B5E}" type="presOf" srcId="{6060D350-0CD7-4C4D-8098-7C1C10A7F959}" destId="{A0B0966E-46FC-40C8-B109-AE0368DF255A}" srcOrd="0" destOrd="0" presId="urn:microsoft.com/office/officeart/2009/3/layout/SubStepProcess"/>
    <dgm:cxn modelId="{9B7C660C-7368-4219-85DC-0724B577B6A0}" srcId="{3FFB6805-2360-480B-8814-95683B0E1DA8}" destId="{388E64C0-3E42-4B29-AA6C-C1CD976211E0}" srcOrd="0" destOrd="0" parTransId="{FB4835F2-F5AE-4896-9FF8-34F66642EF6A}" sibTransId="{9FDF2A77-AC6A-46DD-895C-D166427284C0}"/>
    <dgm:cxn modelId="{B955587C-1C88-4967-B398-1B54957295CD}" srcId="{388E64C0-3E42-4B29-AA6C-C1CD976211E0}" destId="{18D245B4-7731-4C6B-A0DA-7F430633B703}" srcOrd="3" destOrd="0" parTransId="{D1DD5365-FB11-4EF2-92A7-6C3315D4AED3}" sibTransId="{635D8609-355A-4851-A382-89B6F0B08E90}"/>
    <dgm:cxn modelId="{FD3727B4-2932-4BC9-8954-A131CCC0B5A2}" srcId="{388E64C0-3E42-4B29-AA6C-C1CD976211E0}" destId="{D38D834F-F48D-4F7E-AA83-81831C6D6E3D}" srcOrd="0" destOrd="0" parTransId="{5D65C4B7-5AB9-4679-BE67-8269ADAE0204}" sibTransId="{942FD567-D757-4202-83FE-8DAC1BCD97A5}"/>
    <dgm:cxn modelId="{3415F198-92B4-4302-BE40-760C1001FF28}" srcId="{388E64C0-3E42-4B29-AA6C-C1CD976211E0}" destId="{2A03E112-7D42-493D-8273-2F7FA22883BB}" srcOrd="2" destOrd="0" parTransId="{65BCCFA4-9624-4B98-9139-628F5E894B6F}" sibTransId="{1312B714-149E-46D6-9013-80060ECA5FF2}"/>
    <dgm:cxn modelId="{B2DF89EA-E189-43B5-A3C6-D33CB94BF2A6}" type="presOf" srcId="{D38D834F-F48D-4F7E-AA83-81831C6D6E3D}" destId="{FD4F8E3C-FAA9-410E-B6C9-2FAC5DC7C110}" srcOrd="0" destOrd="0" presId="urn:microsoft.com/office/officeart/2009/3/layout/SubStepProcess"/>
    <dgm:cxn modelId="{926076EF-49C3-45CC-9FF8-51B5E1893DDD}" srcId="{388E64C0-3E42-4B29-AA6C-C1CD976211E0}" destId="{6060D350-0CD7-4C4D-8098-7C1C10A7F959}" srcOrd="1" destOrd="0" parTransId="{0DB50D40-31DD-42E0-BE29-5A30B52AFE2A}" sibTransId="{8F4C7080-8342-4215-9244-9B8272F6F8D7}"/>
    <dgm:cxn modelId="{9A71D6BF-569E-4871-897C-031703120B2E}" type="presParOf" srcId="{3E80EB0F-46A8-4E06-8869-D070145BFC06}" destId="{42C4B529-59BB-4BC7-B191-5DABA66675C1}" srcOrd="0" destOrd="0" presId="urn:microsoft.com/office/officeart/2009/3/layout/SubStepProcess"/>
    <dgm:cxn modelId="{90FC6EC3-1326-4998-A228-C8C952200CAB}" type="presParOf" srcId="{3E80EB0F-46A8-4E06-8869-D070145BFC06}" destId="{746B5863-2B5E-4B51-B11C-698234222A25}" srcOrd="1" destOrd="0" presId="urn:microsoft.com/office/officeart/2009/3/layout/SubStepProcess"/>
    <dgm:cxn modelId="{47831B5B-C440-492C-B155-B0811604E943}" type="presParOf" srcId="{3E80EB0F-46A8-4E06-8869-D070145BFC06}" destId="{C693D2BE-2618-487F-BE73-B8EBE47416D8}" srcOrd="2" destOrd="0" presId="urn:microsoft.com/office/officeart/2009/3/layout/SubStepProcess"/>
    <dgm:cxn modelId="{9C422CDD-B6DB-419D-AB8E-ED1980762F53}" type="presParOf" srcId="{C693D2BE-2618-487F-BE73-B8EBE47416D8}" destId="{1DE8348C-58DA-4741-8759-56C22305A47C}" srcOrd="0" destOrd="0" presId="urn:microsoft.com/office/officeart/2009/3/layout/SubStepProcess"/>
    <dgm:cxn modelId="{00A32970-F4BD-433B-974A-3A6ABAF9F6A1}" type="presParOf" srcId="{C693D2BE-2618-487F-BE73-B8EBE47416D8}" destId="{B02ED728-01DC-4B2F-8B5E-CADFDFD60DE8}" srcOrd="1" destOrd="0" presId="urn:microsoft.com/office/officeart/2009/3/layout/SubStepProcess"/>
    <dgm:cxn modelId="{D5D9B964-13BF-47DC-AD31-20276E7CEF14}" type="presParOf" srcId="{B02ED728-01DC-4B2F-8B5E-CADFDFD60DE8}" destId="{C5966B22-F77A-4A7D-B742-B271FDE788C1}" srcOrd="0" destOrd="0" presId="urn:microsoft.com/office/officeart/2009/3/layout/SubStepProcess"/>
    <dgm:cxn modelId="{52D13C47-F1ED-4DB7-AAA9-1045952B442A}" type="presParOf" srcId="{B02ED728-01DC-4B2F-8B5E-CADFDFD60DE8}" destId="{F24C4113-FEDE-4FC0-AB09-788BE95301C3}" srcOrd="1" destOrd="0" presId="urn:microsoft.com/office/officeart/2009/3/layout/SubStepProcess"/>
    <dgm:cxn modelId="{17BBA0A8-47B5-4877-AFE7-886588CF3766}" type="presParOf" srcId="{B02ED728-01DC-4B2F-8B5E-CADFDFD60DE8}" destId="{EC6ED894-B3F2-4AE2-B960-FF1E8059B59C}" srcOrd="2" destOrd="0" presId="urn:microsoft.com/office/officeart/2009/3/layout/SubStepProcess"/>
    <dgm:cxn modelId="{ED929F95-6A8A-411B-BC02-741C6F9C9ECC}" type="presParOf" srcId="{B02ED728-01DC-4B2F-8B5E-CADFDFD60DE8}" destId="{FD4F8E3C-FAA9-410E-B6C9-2FAC5DC7C110}" srcOrd="3" destOrd="0" presId="urn:microsoft.com/office/officeart/2009/3/layout/SubStepProcess"/>
    <dgm:cxn modelId="{B45BBAB4-3297-4F8D-BBB4-A47D8D15C38C}" type="presParOf" srcId="{C693D2BE-2618-487F-BE73-B8EBE47416D8}" destId="{A4042E4A-6D91-494E-A5C6-3D050197D539}" srcOrd="2" destOrd="0" presId="urn:microsoft.com/office/officeart/2009/3/layout/SubStepProcess"/>
    <dgm:cxn modelId="{7FF616DB-0432-4F13-8BF9-B273F0D429F1}" type="presParOf" srcId="{C693D2BE-2618-487F-BE73-B8EBE47416D8}" destId="{D5218A38-98A7-4C81-83BF-555F66EB43E6}" srcOrd="3" destOrd="0" presId="urn:microsoft.com/office/officeart/2009/3/layout/SubStepProcess"/>
    <dgm:cxn modelId="{43F485F9-73C0-4814-B253-4DB44945F258}" type="presParOf" srcId="{D5218A38-98A7-4C81-83BF-555F66EB43E6}" destId="{DABE9C7E-6A23-4062-9909-DE17FD0187B6}" srcOrd="0" destOrd="0" presId="urn:microsoft.com/office/officeart/2009/3/layout/SubStepProcess"/>
    <dgm:cxn modelId="{0F0FE580-DAB5-4D14-88F0-8EDD6E0055AF}" type="presParOf" srcId="{D5218A38-98A7-4C81-83BF-555F66EB43E6}" destId="{3742492D-B231-47D7-8923-9D4BA38BB701}" srcOrd="1" destOrd="0" presId="urn:microsoft.com/office/officeart/2009/3/layout/SubStepProcess"/>
    <dgm:cxn modelId="{CF5E4C29-C506-4179-B5FF-967C4627EAA7}" type="presParOf" srcId="{D5218A38-98A7-4C81-83BF-555F66EB43E6}" destId="{B9E932BB-8C5B-489E-938D-BDF1DAC4F84D}" srcOrd="2" destOrd="0" presId="urn:microsoft.com/office/officeart/2009/3/layout/SubStepProcess"/>
    <dgm:cxn modelId="{A61DEECB-2C0D-4A9D-B1D2-95CF210D8443}" type="presParOf" srcId="{D5218A38-98A7-4C81-83BF-555F66EB43E6}" destId="{A0B0966E-46FC-40C8-B109-AE0368DF255A}" srcOrd="3" destOrd="0" presId="urn:microsoft.com/office/officeart/2009/3/layout/SubStepProcess"/>
    <dgm:cxn modelId="{B0D5E53D-5DD9-470D-86AB-3B0B98DB4F6A}" type="presParOf" srcId="{C693D2BE-2618-487F-BE73-B8EBE47416D8}" destId="{9655DE37-9F9A-4326-AC40-23D07A4F780B}" srcOrd="4" destOrd="0" presId="urn:microsoft.com/office/officeart/2009/3/layout/SubStepProcess"/>
    <dgm:cxn modelId="{1A63C463-307E-4B79-9115-ED37E63EFC54}" type="presParOf" srcId="{C693D2BE-2618-487F-BE73-B8EBE47416D8}" destId="{3EC90C59-9E9A-4215-9E5D-6727341D12C9}" srcOrd="5" destOrd="0" presId="urn:microsoft.com/office/officeart/2009/3/layout/SubStepProcess"/>
    <dgm:cxn modelId="{DA31C050-9091-4E0C-8C46-CCE8A5FFF76F}" type="presParOf" srcId="{3EC90C59-9E9A-4215-9E5D-6727341D12C9}" destId="{560DD49B-693C-49A1-920C-867DE6BFC8BF}" srcOrd="0" destOrd="0" presId="urn:microsoft.com/office/officeart/2009/3/layout/SubStepProcess"/>
    <dgm:cxn modelId="{9274B39C-F321-48B1-B1FA-D67B2013F89D}" type="presParOf" srcId="{3EC90C59-9E9A-4215-9E5D-6727341D12C9}" destId="{595F4C7D-34FA-4735-962A-43E15E36A3FD}" srcOrd="1" destOrd="0" presId="urn:microsoft.com/office/officeart/2009/3/layout/SubStepProcess"/>
    <dgm:cxn modelId="{1F0E9ADF-77B2-44FF-9FC6-7B0D177B7707}" type="presParOf" srcId="{3EC90C59-9E9A-4215-9E5D-6727341D12C9}" destId="{7673A3DC-9171-4113-8165-B7472E7F53FB}" srcOrd="2" destOrd="0" presId="urn:microsoft.com/office/officeart/2009/3/layout/SubStepProcess"/>
    <dgm:cxn modelId="{1BB8EC20-2A6C-45D4-A797-9AE92CEB5012}" type="presParOf" srcId="{3EC90C59-9E9A-4215-9E5D-6727341D12C9}" destId="{FB4C2096-B672-47F2-9E2E-D5516D07D7F8}" srcOrd="3" destOrd="0" presId="urn:microsoft.com/office/officeart/2009/3/layout/SubStepProcess"/>
    <dgm:cxn modelId="{BCF364A4-93A0-4DD6-9C20-CD5B161E9769}" type="presParOf" srcId="{C693D2BE-2618-487F-BE73-B8EBE47416D8}" destId="{4B763BBC-C39E-4321-83B3-DD14556B4C71}" srcOrd="6" destOrd="0" presId="urn:microsoft.com/office/officeart/2009/3/layout/SubStepProcess"/>
    <dgm:cxn modelId="{FD050A8D-2857-417C-8F63-CEE0C16EBE8F}" type="presParOf" srcId="{C693D2BE-2618-487F-BE73-B8EBE47416D8}" destId="{0E3771B9-FCB8-4B5B-97CC-A2E60F86FBB7}" srcOrd="7" destOrd="0" presId="urn:microsoft.com/office/officeart/2009/3/layout/SubStepProcess"/>
    <dgm:cxn modelId="{172CB506-1A78-4AB6-B395-34D84E6934E0}" type="presParOf" srcId="{0E3771B9-FCB8-4B5B-97CC-A2E60F86FBB7}" destId="{08E0DED9-20BA-4BB3-A06E-9F92D8A681FE}" srcOrd="0" destOrd="0" presId="urn:microsoft.com/office/officeart/2009/3/layout/SubStepProcess"/>
    <dgm:cxn modelId="{02E761DD-F89F-4470-856E-A1644679F1F3}" type="presParOf" srcId="{0E3771B9-FCB8-4B5B-97CC-A2E60F86FBB7}" destId="{9F4B49C6-B941-4F6C-97DC-AA0C0B820429}" srcOrd="1" destOrd="0" presId="urn:microsoft.com/office/officeart/2009/3/layout/SubStepProcess"/>
    <dgm:cxn modelId="{6144FA4B-44FD-4BD7-AA7D-8113D97F891B}" type="presParOf" srcId="{0E3771B9-FCB8-4B5B-97CC-A2E60F86FBB7}" destId="{774645F7-28B8-4466-8F95-027E26E345E5}" srcOrd="2" destOrd="0" presId="urn:microsoft.com/office/officeart/2009/3/layout/SubStepProcess"/>
    <dgm:cxn modelId="{2A4111C0-18A9-4FBC-A491-E3D3CEC0E619}" type="presParOf" srcId="{0E3771B9-FCB8-4B5B-97CC-A2E60F86FBB7}" destId="{38372D1E-E3C2-457A-940B-954B5C96CFE8}" srcOrd="3" destOrd="0" presId="urn:microsoft.com/office/officeart/2009/3/layout/SubSte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FFB6805-2360-480B-8814-95683B0E1DA8}" type="doc">
      <dgm:prSet loTypeId="urn:microsoft.com/office/officeart/2009/3/layout/SubStepProcess" loCatId="process" qsTypeId="urn:microsoft.com/office/officeart/2005/8/quickstyle/3d3" qsCatId="3D" csTypeId="urn:microsoft.com/office/officeart/2005/8/colors/accent2_5" csCatId="accent2" phldr="1"/>
      <dgm:spPr/>
      <dgm:t>
        <a:bodyPr/>
        <a:lstStyle/>
        <a:p>
          <a:endParaRPr lang="pl-PL"/>
        </a:p>
      </dgm:t>
    </dgm:pt>
    <dgm:pt modelId="{388E64C0-3E42-4B29-AA6C-C1CD976211E0}">
      <dgm:prSet custT="1"/>
      <dgm:spPr/>
      <dgm:t>
        <a:bodyPr/>
        <a:lstStyle/>
        <a:p>
          <a:pPr rtl="0"/>
          <a:r>
            <a:rPr lang="pl-PL" sz="2000" b="1" dirty="0" smtClean="0">
              <a:solidFill>
                <a:schemeClr val="tx1"/>
              </a:solidFill>
            </a:rPr>
            <a:t>W samym Krakowie mieszkańcy:</a:t>
          </a:r>
          <a:endParaRPr lang="pl-PL" sz="2000" dirty="0">
            <a:solidFill>
              <a:schemeClr val="tx1"/>
            </a:solidFill>
          </a:endParaRPr>
        </a:p>
      </dgm:t>
    </dgm:pt>
    <dgm:pt modelId="{FB4835F2-F5AE-4896-9FF8-34F66642EF6A}" type="parTrans" cxnId="{9B7C660C-7368-4219-85DC-0724B577B6A0}">
      <dgm:prSet/>
      <dgm:spPr/>
      <dgm:t>
        <a:bodyPr/>
        <a:lstStyle/>
        <a:p>
          <a:endParaRPr lang="pl-PL"/>
        </a:p>
      </dgm:t>
    </dgm:pt>
    <dgm:pt modelId="{9FDF2A77-AC6A-46DD-895C-D166427284C0}" type="sibTrans" cxnId="{9B7C660C-7368-4219-85DC-0724B577B6A0}">
      <dgm:prSet/>
      <dgm:spPr/>
      <dgm:t>
        <a:bodyPr/>
        <a:lstStyle/>
        <a:p>
          <a:endParaRPr lang="pl-PL"/>
        </a:p>
      </dgm:t>
    </dgm:pt>
    <dgm:pt modelId="{D38D834F-F48D-4F7E-AA83-81831C6D6E3D}">
      <dgm:prSet custT="1"/>
      <dgm:spPr/>
      <dgm:t>
        <a:bodyPr/>
        <a:lstStyle/>
        <a:p>
          <a:pPr marL="216000" algn="l" rtl="0"/>
          <a:r>
            <a:rPr lang="pl-PL" sz="1600" dirty="0" smtClean="0"/>
            <a:t>Złożyli </a:t>
          </a:r>
          <a:r>
            <a:rPr lang="pl-PL" sz="1600" b="1" dirty="0" smtClean="0"/>
            <a:t>3 098 </a:t>
          </a:r>
          <a:r>
            <a:rPr lang="pl-PL" sz="1600" dirty="0" smtClean="0"/>
            <a:t>wniosków o dofinansowania</a:t>
          </a:r>
          <a:endParaRPr lang="pl-PL" sz="1600" dirty="0"/>
        </a:p>
      </dgm:t>
    </dgm:pt>
    <dgm:pt modelId="{5D65C4B7-5AB9-4679-BE67-8269ADAE0204}" type="parTrans" cxnId="{FD3727B4-2932-4BC9-8954-A131CCC0B5A2}">
      <dgm:prSet/>
      <dgm:spPr/>
      <dgm:t>
        <a:bodyPr/>
        <a:lstStyle/>
        <a:p>
          <a:endParaRPr lang="pl-PL"/>
        </a:p>
      </dgm:t>
    </dgm:pt>
    <dgm:pt modelId="{942FD567-D757-4202-83FE-8DAC1BCD97A5}" type="sibTrans" cxnId="{FD3727B4-2932-4BC9-8954-A131CCC0B5A2}">
      <dgm:prSet/>
      <dgm:spPr/>
      <dgm:t>
        <a:bodyPr/>
        <a:lstStyle/>
        <a:p>
          <a:endParaRPr lang="pl-PL"/>
        </a:p>
      </dgm:t>
    </dgm:pt>
    <dgm:pt modelId="{6060D350-0CD7-4C4D-8098-7C1C10A7F959}">
      <dgm:prSet custT="1"/>
      <dgm:spPr/>
      <dgm:t>
        <a:bodyPr/>
        <a:lstStyle/>
        <a:p>
          <a:pPr rtl="0"/>
          <a:r>
            <a:rPr lang="pl-PL" sz="1600" dirty="0" smtClean="0"/>
            <a:t>Podpisali </a:t>
          </a:r>
          <a:r>
            <a:rPr lang="pl-PL" sz="1600" b="1" dirty="0" smtClean="0"/>
            <a:t>2 338 </a:t>
          </a:r>
          <a:r>
            <a:rPr lang="pl-PL" sz="1600" dirty="0" smtClean="0"/>
            <a:t>umów o dofinansowanie</a:t>
          </a:r>
          <a:endParaRPr lang="pl-PL" sz="1600" dirty="0"/>
        </a:p>
      </dgm:t>
    </dgm:pt>
    <dgm:pt modelId="{0DB50D40-31DD-42E0-BE29-5A30B52AFE2A}" type="parTrans" cxnId="{926076EF-49C3-45CC-9FF8-51B5E1893DDD}">
      <dgm:prSet/>
      <dgm:spPr/>
      <dgm:t>
        <a:bodyPr/>
        <a:lstStyle/>
        <a:p>
          <a:endParaRPr lang="pl-PL"/>
        </a:p>
      </dgm:t>
    </dgm:pt>
    <dgm:pt modelId="{8F4C7080-8342-4215-9244-9B8272F6F8D7}" type="sibTrans" cxnId="{926076EF-49C3-45CC-9FF8-51B5E1893DDD}">
      <dgm:prSet/>
      <dgm:spPr/>
      <dgm:t>
        <a:bodyPr/>
        <a:lstStyle/>
        <a:p>
          <a:endParaRPr lang="pl-PL"/>
        </a:p>
      </dgm:t>
    </dgm:pt>
    <dgm:pt modelId="{2A03E112-7D42-493D-8273-2F7FA22883BB}">
      <dgm:prSet custT="1"/>
      <dgm:spPr/>
      <dgm:t>
        <a:bodyPr/>
        <a:lstStyle/>
        <a:p>
          <a:pPr marL="180000" algn="l" rtl="0"/>
          <a:r>
            <a:rPr lang="pl-PL" sz="1600" dirty="0" smtClean="0"/>
            <a:t>Zrealizowali  </a:t>
          </a:r>
          <a:r>
            <a:rPr lang="pl-PL" sz="1600" b="1" dirty="0" smtClean="0"/>
            <a:t>1 467 </a:t>
          </a:r>
          <a:r>
            <a:rPr lang="pl-PL" sz="1600" dirty="0" smtClean="0"/>
            <a:t>przedsięwzięć</a:t>
          </a:r>
          <a:endParaRPr lang="pl-PL" sz="1600" dirty="0"/>
        </a:p>
      </dgm:t>
    </dgm:pt>
    <dgm:pt modelId="{65BCCFA4-9624-4B98-9139-628F5E894B6F}" type="parTrans" cxnId="{3415F198-92B4-4302-BE40-760C1001FF28}">
      <dgm:prSet/>
      <dgm:spPr/>
      <dgm:t>
        <a:bodyPr/>
        <a:lstStyle/>
        <a:p>
          <a:endParaRPr lang="pl-PL"/>
        </a:p>
      </dgm:t>
    </dgm:pt>
    <dgm:pt modelId="{1312B714-149E-46D6-9013-80060ECA5FF2}" type="sibTrans" cxnId="{3415F198-92B4-4302-BE40-760C1001FF28}">
      <dgm:prSet/>
      <dgm:spPr/>
      <dgm:t>
        <a:bodyPr/>
        <a:lstStyle/>
        <a:p>
          <a:endParaRPr lang="pl-PL"/>
        </a:p>
      </dgm:t>
    </dgm:pt>
    <dgm:pt modelId="{18D245B4-7731-4C6B-A0DA-7F430633B703}">
      <dgm:prSet custT="1"/>
      <dgm:spPr/>
      <dgm:t>
        <a:bodyPr/>
        <a:lstStyle/>
        <a:p>
          <a:pPr marL="216000" algn="l" rtl="0"/>
          <a:r>
            <a:rPr lang="pl-PL" sz="1600" dirty="0" smtClean="0"/>
            <a:t>Wypłacona kwota dotacji </a:t>
          </a:r>
          <a:r>
            <a:rPr lang="pl-PL" sz="1600" b="1" dirty="0" smtClean="0"/>
            <a:t>35 916 421,90 zł</a:t>
          </a:r>
          <a:endParaRPr lang="pl-PL" sz="1600" dirty="0"/>
        </a:p>
      </dgm:t>
    </dgm:pt>
    <dgm:pt modelId="{D1DD5365-FB11-4EF2-92A7-6C3315D4AED3}" type="parTrans" cxnId="{B955587C-1C88-4967-B398-1B54957295CD}">
      <dgm:prSet/>
      <dgm:spPr/>
      <dgm:t>
        <a:bodyPr/>
        <a:lstStyle/>
        <a:p>
          <a:endParaRPr lang="pl-PL"/>
        </a:p>
      </dgm:t>
    </dgm:pt>
    <dgm:pt modelId="{635D8609-355A-4851-A382-89B6F0B08E90}" type="sibTrans" cxnId="{B955587C-1C88-4967-B398-1B54957295CD}">
      <dgm:prSet/>
      <dgm:spPr/>
      <dgm:t>
        <a:bodyPr/>
        <a:lstStyle/>
        <a:p>
          <a:endParaRPr lang="pl-PL"/>
        </a:p>
      </dgm:t>
    </dgm:pt>
    <dgm:pt modelId="{2C131337-A06D-4A4E-9220-966280D0D638}" type="pres">
      <dgm:prSet presAssocID="{3FFB6805-2360-480B-8814-95683B0E1DA8}" presName="Name0" presStyleCnt="0">
        <dgm:presLayoutVars>
          <dgm:chMax val="7"/>
          <dgm:dir/>
          <dgm:animOne val="branch"/>
        </dgm:presLayoutVars>
      </dgm:prSet>
      <dgm:spPr/>
      <dgm:t>
        <a:bodyPr/>
        <a:lstStyle/>
        <a:p>
          <a:endParaRPr lang="pl-PL"/>
        </a:p>
      </dgm:t>
    </dgm:pt>
    <dgm:pt modelId="{FA8A0191-FE2C-4F72-BC75-7FEEE41C5DD0}" type="pres">
      <dgm:prSet presAssocID="{388E64C0-3E42-4B29-AA6C-C1CD976211E0}" presName="parTx1" presStyleLbl="node1" presStyleIdx="0" presStyleCnt="1"/>
      <dgm:spPr/>
      <dgm:t>
        <a:bodyPr/>
        <a:lstStyle/>
        <a:p>
          <a:endParaRPr lang="pl-PL"/>
        </a:p>
      </dgm:t>
    </dgm:pt>
    <dgm:pt modelId="{68E1D40F-26E5-4C09-BAB8-D2F1211FD7A7}" type="pres">
      <dgm:prSet presAssocID="{388E64C0-3E42-4B29-AA6C-C1CD976211E0}" presName="spPre1" presStyleCnt="0"/>
      <dgm:spPr/>
    </dgm:pt>
    <dgm:pt modelId="{FCC2CCCF-7CEE-4795-BE5D-D3BB66A0634C}" type="pres">
      <dgm:prSet presAssocID="{388E64C0-3E42-4B29-AA6C-C1CD976211E0}" presName="chLin1" presStyleCnt="0"/>
      <dgm:spPr/>
    </dgm:pt>
    <dgm:pt modelId="{D1402491-4B20-4329-A207-96CEE4E58EC3}" type="pres">
      <dgm:prSet presAssocID="{5D65C4B7-5AB9-4679-BE67-8269ADAE0204}" presName="Name11" presStyleLbl="parChTrans1D1" presStyleIdx="0" presStyleCnt="8"/>
      <dgm:spPr/>
    </dgm:pt>
    <dgm:pt modelId="{C9D9FA1A-2051-4416-88A7-0353B8A1443D}" type="pres">
      <dgm:prSet presAssocID="{D38D834F-F48D-4F7E-AA83-81831C6D6E3D}" presName="txAndLines1" presStyleCnt="0"/>
      <dgm:spPr/>
    </dgm:pt>
    <dgm:pt modelId="{3177434D-6B18-4843-A60F-4953923DF98F}" type="pres">
      <dgm:prSet presAssocID="{D38D834F-F48D-4F7E-AA83-81831C6D6E3D}" presName="anchor1" presStyleCnt="0"/>
      <dgm:spPr/>
    </dgm:pt>
    <dgm:pt modelId="{AC855FF3-CC14-4DA1-83A0-28DE26E4CDC4}" type="pres">
      <dgm:prSet presAssocID="{D38D834F-F48D-4F7E-AA83-81831C6D6E3D}" presName="backup1" presStyleCnt="0"/>
      <dgm:spPr/>
    </dgm:pt>
    <dgm:pt modelId="{9C32DBB0-83F1-4104-89E5-95A2215C5A32}" type="pres">
      <dgm:prSet presAssocID="{D38D834F-F48D-4F7E-AA83-81831C6D6E3D}" presName="preLine1" presStyleLbl="parChTrans1D1" presStyleIdx="1" presStyleCnt="8"/>
      <dgm:spPr/>
    </dgm:pt>
    <dgm:pt modelId="{055B5DC4-36DD-4048-819D-E8375EE4EF92}" type="pres">
      <dgm:prSet presAssocID="{D38D834F-F48D-4F7E-AA83-81831C6D6E3D}" presName="desTx1" presStyleLbl="revTx" presStyleIdx="0" presStyleCnt="0" custScaleX="123774" custLinFactNeighborX="-4401" custLinFactNeighborY="-460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856F559-5AD0-4A18-B0A1-A16FBFE3C8E0}" type="pres">
      <dgm:prSet presAssocID="{0DB50D40-31DD-42E0-BE29-5A30B52AFE2A}" presName="Name11" presStyleLbl="parChTrans1D1" presStyleIdx="2" presStyleCnt="8"/>
      <dgm:spPr/>
    </dgm:pt>
    <dgm:pt modelId="{EB2427CE-10D5-47FD-8DFE-9314FB569181}" type="pres">
      <dgm:prSet presAssocID="{6060D350-0CD7-4C4D-8098-7C1C10A7F959}" presName="txAndLines1" presStyleCnt="0"/>
      <dgm:spPr/>
    </dgm:pt>
    <dgm:pt modelId="{7669A102-77AE-4912-8836-08FD3E5ED4E2}" type="pres">
      <dgm:prSet presAssocID="{6060D350-0CD7-4C4D-8098-7C1C10A7F959}" presName="anchor1" presStyleCnt="0"/>
      <dgm:spPr/>
    </dgm:pt>
    <dgm:pt modelId="{1E81F0AC-4104-4354-8F21-52605936C67C}" type="pres">
      <dgm:prSet presAssocID="{6060D350-0CD7-4C4D-8098-7C1C10A7F959}" presName="backup1" presStyleCnt="0"/>
      <dgm:spPr/>
    </dgm:pt>
    <dgm:pt modelId="{8CE7C2E0-18F4-4792-A787-60C1652CE9C8}" type="pres">
      <dgm:prSet presAssocID="{6060D350-0CD7-4C4D-8098-7C1C10A7F959}" presName="preLine1" presStyleLbl="parChTrans1D1" presStyleIdx="3" presStyleCnt="8"/>
      <dgm:spPr/>
    </dgm:pt>
    <dgm:pt modelId="{D723CF0C-1593-4C8D-BF2D-787CAADC8A94}" type="pres">
      <dgm:prSet presAssocID="{6060D350-0CD7-4C4D-8098-7C1C10A7F959}" presName="desTx1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88789C5-EC8D-4AFB-9FCB-D5513342A648}" type="pres">
      <dgm:prSet presAssocID="{65BCCFA4-9624-4B98-9139-628F5E894B6F}" presName="Name11" presStyleLbl="parChTrans1D1" presStyleIdx="4" presStyleCnt="8"/>
      <dgm:spPr/>
    </dgm:pt>
    <dgm:pt modelId="{540ADF26-D5A6-42F2-AF1D-A66D67178799}" type="pres">
      <dgm:prSet presAssocID="{2A03E112-7D42-493D-8273-2F7FA22883BB}" presName="txAndLines1" presStyleCnt="0"/>
      <dgm:spPr/>
    </dgm:pt>
    <dgm:pt modelId="{650E9A29-46DE-4CDC-A1CD-5B2BB4BDA131}" type="pres">
      <dgm:prSet presAssocID="{2A03E112-7D42-493D-8273-2F7FA22883BB}" presName="anchor1" presStyleCnt="0"/>
      <dgm:spPr/>
    </dgm:pt>
    <dgm:pt modelId="{CBEE234B-141D-4188-AA27-F1719E4A62D8}" type="pres">
      <dgm:prSet presAssocID="{2A03E112-7D42-493D-8273-2F7FA22883BB}" presName="backup1" presStyleCnt="0"/>
      <dgm:spPr/>
    </dgm:pt>
    <dgm:pt modelId="{3CFD57DE-2475-4090-9601-99E2CE6BC3E1}" type="pres">
      <dgm:prSet presAssocID="{2A03E112-7D42-493D-8273-2F7FA22883BB}" presName="preLine1" presStyleLbl="parChTrans1D1" presStyleIdx="5" presStyleCnt="8"/>
      <dgm:spPr/>
    </dgm:pt>
    <dgm:pt modelId="{059F8C64-52FB-4D3A-8C54-3F56F1BAF161}" type="pres">
      <dgm:prSet presAssocID="{2A03E112-7D42-493D-8273-2F7FA22883BB}" presName="desTx1" presStyleLbl="revTx" presStyleIdx="0" presStyleCnt="0" custLinFactNeighborX="-41425" custLinFactNeighborY="-1039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4268267-9CD5-43D6-83EB-07A4683A0353}" type="pres">
      <dgm:prSet presAssocID="{D1DD5365-FB11-4EF2-92A7-6C3315D4AED3}" presName="Name11" presStyleLbl="parChTrans1D1" presStyleIdx="6" presStyleCnt="8"/>
      <dgm:spPr/>
    </dgm:pt>
    <dgm:pt modelId="{A0BA1FD1-315D-4ED5-845D-C56AB14581F9}" type="pres">
      <dgm:prSet presAssocID="{18D245B4-7731-4C6B-A0DA-7F430633B703}" presName="txAndLines1" presStyleCnt="0"/>
      <dgm:spPr/>
    </dgm:pt>
    <dgm:pt modelId="{DF47C6B3-293D-456B-8659-C1DBF2927815}" type="pres">
      <dgm:prSet presAssocID="{18D245B4-7731-4C6B-A0DA-7F430633B703}" presName="anchor1" presStyleCnt="0"/>
      <dgm:spPr/>
    </dgm:pt>
    <dgm:pt modelId="{A85AE644-A991-4532-B16A-3FDE1D6C6192}" type="pres">
      <dgm:prSet presAssocID="{18D245B4-7731-4C6B-A0DA-7F430633B703}" presName="backup1" presStyleCnt="0"/>
      <dgm:spPr/>
    </dgm:pt>
    <dgm:pt modelId="{0363545D-4270-4EB7-8F40-62BC6A73A8EF}" type="pres">
      <dgm:prSet presAssocID="{18D245B4-7731-4C6B-A0DA-7F430633B703}" presName="preLine1" presStyleLbl="parChTrans1D1" presStyleIdx="7" presStyleCnt="8"/>
      <dgm:spPr/>
    </dgm:pt>
    <dgm:pt modelId="{10DB8C31-8D8E-4958-9804-AB26F92D9986}" type="pres">
      <dgm:prSet presAssocID="{18D245B4-7731-4C6B-A0DA-7F430633B703}" presName="desTx1" presStyleLbl="revTx" presStyleIdx="0" presStyleCnt="0" custScaleX="128832" custScaleY="117379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2EE56D90-ADB7-412F-ADBE-A6CE586000B3}" type="presOf" srcId="{3FFB6805-2360-480B-8814-95683B0E1DA8}" destId="{2C131337-A06D-4A4E-9220-966280D0D638}" srcOrd="0" destOrd="0" presId="urn:microsoft.com/office/officeart/2009/3/layout/SubStepProcess"/>
    <dgm:cxn modelId="{9B7C660C-7368-4219-85DC-0724B577B6A0}" srcId="{3FFB6805-2360-480B-8814-95683B0E1DA8}" destId="{388E64C0-3E42-4B29-AA6C-C1CD976211E0}" srcOrd="0" destOrd="0" parTransId="{FB4835F2-F5AE-4896-9FF8-34F66642EF6A}" sibTransId="{9FDF2A77-AC6A-46DD-895C-D166427284C0}"/>
    <dgm:cxn modelId="{D8BAB59A-EAEB-4972-901C-695AB44676C4}" type="presOf" srcId="{D38D834F-F48D-4F7E-AA83-81831C6D6E3D}" destId="{055B5DC4-36DD-4048-819D-E8375EE4EF92}" srcOrd="0" destOrd="0" presId="urn:microsoft.com/office/officeart/2009/3/layout/SubStepProcess"/>
    <dgm:cxn modelId="{B955587C-1C88-4967-B398-1B54957295CD}" srcId="{388E64C0-3E42-4B29-AA6C-C1CD976211E0}" destId="{18D245B4-7731-4C6B-A0DA-7F430633B703}" srcOrd="3" destOrd="0" parTransId="{D1DD5365-FB11-4EF2-92A7-6C3315D4AED3}" sibTransId="{635D8609-355A-4851-A382-89B6F0B08E90}"/>
    <dgm:cxn modelId="{28679EC7-367D-4C1D-A326-FE3399C0DC6A}" type="presOf" srcId="{2A03E112-7D42-493D-8273-2F7FA22883BB}" destId="{059F8C64-52FB-4D3A-8C54-3F56F1BAF161}" srcOrd="0" destOrd="0" presId="urn:microsoft.com/office/officeart/2009/3/layout/SubStepProcess"/>
    <dgm:cxn modelId="{FD3727B4-2932-4BC9-8954-A131CCC0B5A2}" srcId="{388E64C0-3E42-4B29-AA6C-C1CD976211E0}" destId="{D38D834F-F48D-4F7E-AA83-81831C6D6E3D}" srcOrd="0" destOrd="0" parTransId="{5D65C4B7-5AB9-4679-BE67-8269ADAE0204}" sibTransId="{942FD567-D757-4202-83FE-8DAC1BCD97A5}"/>
    <dgm:cxn modelId="{3415F198-92B4-4302-BE40-760C1001FF28}" srcId="{388E64C0-3E42-4B29-AA6C-C1CD976211E0}" destId="{2A03E112-7D42-493D-8273-2F7FA22883BB}" srcOrd="2" destOrd="0" parTransId="{65BCCFA4-9624-4B98-9139-628F5E894B6F}" sibTransId="{1312B714-149E-46D6-9013-80060ECA5FF2}"/>
    <dgm:cxn modelId="{42C8E6AF-F207-4D41-BF4A-FBD2CFEFE57D}" type="presOf" srcId="{18D245B4-7731-4C6B-A0DA-7F430633B703}" destId="{10DB8C31-8D8E-4958-9804-AB26F92D9986}" srcOrd="0" destOrd="0" presId="urn:microsoft.com/office/officeart/2009/3/layout/SubStepProcess"/>
    <dgm:cxn modelId="{CF078880-79C3-4469-8B0C-242ADA2343F4}" type="presOf" srcId="{6060D350-0CD7-4C4D-8098-7C1C10A7F959}" destId="{D723CF0C-1593-4C8D-BF2D-787CAADC8A94}" srcOrd="0" destOrd="0" presId="urn:microsoft.com/office/officeart/2009/3/layout/SubStepProcess"/>
    <dgm:cxn modelId="{926076EF-49C3-45CC-9FF8-51B5E1893DDD}" srcId="{388E64C0-3E42-4B29-AA6C-C1CD976211E0}" destId="{6060D350-0CD7-4C4D-8098-7C1C10A7F959}" srcOrd="1" destOrd="0" parTransId="{0DB50D40-31DD-42E0-BE29-5A30B52AFE2A}" sibTransId="{8F4C7080-8342-4215-9244-9B8272F6F8D7}"/>
    <dgm:cxn modelId="{25D9B85A-B56B-4074-A76E-6D03260A6040}" type="presOf" srcId="{388E64C0-3E42-4B29-AA6C-C1CD976211E0}" destId="{FA8A0191-FE2C-4F72-BC75-7FEEE41C5DD0}" srcOrd="0" destOrd="0" presId="urn:microsoft.com/office/officeart/2009/3/layout/SubStepProcess"/>
    <dgm:cxn modelId="{5CF5D516-A862-4190-8F23-2AFBB42A6091}" type="presParOf" srcId="{2C131337-A06D-4A4E-9220-966280D0D638}" destId="{FA8A0191-FE2C-4F72-BC75-7FEEE41C5DD0}" srcOrd="0" destOrd="0" presId="urn:microsoft.com/office/officeart/2009/3/layout/SubStepProcess"/>
    <dgm:cxn modelId="{7424082D-A2CE-48EC-BDC5-AE2E0E16D356}" type="presParOf" srcId="{2C131337-A06D-4A4E-9220-966280D0D638}" destId="{68E1D40F-26E5-4C09-BAB8-D2F1211FD7A7}" srcOrd="1" destOrd="0" presId="urn:microsoft.com/office/officeart/2009/3/layout/SubStepProcess"/>
    <dgm:cxn modelId="{3F7071E5-9210-4C1F-8AD3-D23CF61FC468}" type="presParOf" srcId="{2C131337-A06D-4A4E-9220-966280D0D638}" destId="{FCC2CCCF-7CEE-4795-BE5D-D3BB66A0634C}" srcOrd="2" destOrd="0" presId="urn:microsoft.com/office/officeart/2009/3/layout/SubStepProcess"/>
    <dgm:cxn modelId="{828786FA-9C6A-46DB-AC77-55BE12848E6A}" type="presParOf" srcId="{FCC2CCCF-7CEE-4795-BE5D-D3BB66A0634C}" destId="{D1402491-4B20-4329-A207-96CEE4E58EC3}" srcOrd="0" destOrd="0" presId="urn:microsoft.com/office/officeart/2009/3/layout/SubStepProcess"/>
    <dgm:cxn modelId="{61CFD371-6531-47B5-9F38-1D84FC4D1DC4}" type="presParOf" srcId="{FCC2CCCF-7CEE-4795-BE5D-D3BB66A0634C}" destId="{C9D9FA1A-2051-4416-88A7-0353B8A1443D}" srcOrd="1" destOrd="0" presId="urn:microsoft.com/office/officeart/2009/3/layout/SubStepProcess"/>
    <dgm:cxn modelId="{CEFBD0FD-0400-42E3-9C18-39D6B141374A}" type="presParOf" srcId="{C9D9FA1A-2051-4416-88A7-0353B8A1443D}" destId="{3177434D-6B18-4843-A60F-4953923DF98F}" srcOrd="0" destOrd="0" presId="urn:microsoft.com/office/officeart/2009/3/layout/SubStepProcess"/>
    <dgm:cxn modelId="{87728E88-109C-4D42-9759-C67CE05621A9}" type="presParOf" srcId="{C9D9FA1A-2051-4416-88A7-0353B8A1443D}" destId="{AC855FF3-CC14-4DA1-83A0-28DE26E4CDC4}" srcOrd="1" destOrd="0" presId="urn:microsoft.com/office/officeart/2009/3/layout/SubStepProcess"/>
    <dgm:cxn modelId="{4E7E5972-121C-44C3-BBF9-490AAB6D5A33}" type="presParOf" srcId="{C9D9FA1A-2051-4416-88A7-0353B8A1443D}" destId="{9C32DBB0-83F1-4104-89E5-95A2215C5A32}" srcOrd="2" destOrd="0" presId="urn:microsoft.com/office/officeart/2009/3/layout/SubStepProcess"/>
    <dgm:cxn modelId="{D4E2E23A-C1C8-41EC-9DD9-A9D3C60BC8F3}" type="presParOf" srcId="{C9D9FA1A-2051-4416-88A7-0353B8A1443D}" destId="{055B5DC4-36DD-4048-819D-E8375EE4EF92}" srcOrd="3" destOrd="0" presId="urn:microsoft.com/office/officeart/2009/3/layout/SubStepProcess"/>
    <dgm:cxn modelId="{0C599B1A-62C9-44B3-9254-C37F3E1C8335}" type="presParOf" srcId="{FCC2CCCF-7CEE-4795-BE5D-D3BB66A0634C}" destId="{5856F559-5AD0-4A18-B0A1-A16FBFE3C8E0}" srcOrd="2" destOrd="0" presId="urn:microsoft.com/office/officeart/2009/3/layout/SubStepProcess"/>
    <dgm:cxn modelId="{0457608E-65C2-48C6-B2C1-AA85A40E4AEE}" type="presParOf" srcId="{FCC2CCCF-7CEE-4795-BE5D-D3BB66A0634C}" destId="{EB2427CE-10D5-47FD-8DFE-9314FB569181}" srcOrd="3" destOrd="0" presId="urn:microsoft.com/office/officeart/2009/3/layout/SubStepProcess"/>
    <dgm:cxn modelId="{803F5D73-4B91-453B-9C61-7174CA198139}" type="presParOf" srcId="{EB2427CE-10D5-47FD-8DFE-9314FB569181}" destId="{7669A102-77AE-4912-8836-08FD3E5ED4E2}" srcOrd="0" destOrd="0" presId="urn:microsoft.com/office/officeart/2009/3/layout/SubStepProcess"/>
    <dgm:cxn modelId="{5219429A-E21B-4650-B2F8-46E59DDFEDFE}" type="presParOf" srcId="{EB2427CE-10D5-47FD-8DFE-9314FB569181}" destId="{1E81F0AC-4104-4354-8F21-52605936C67C}" srcOrd="1" destOrd="0" presId="urn:microsoft.com/office/officeart/2009/3/layout/SubStepProcess"/>
    <dgm:cxn modelId="{48DDFFD6-4528-4339-8EC8-875B61CDF228}" type="presParOf" srcId="{EB2427CE-10D5-47FD-8DFE-9314FB569181}" destId="{8CE7C2E0-18F4-4792-A787-60C1652CE9C8}" srcOrd="2" destOrd="0" presId="urn:microsoft.com/office/officeart/2009/3/layout/SubStepProcess"/>
    <dgm:cxn modelId="{56166EF3-A2AF-4DF2-93F7-CF2B816F97EB}" type="presParOf" srcId="{EB2427CE-10D5-47FD-8DFE-9314FB569181}" destId="{D723CF0C-1593-4C8D-BF2D-787CAADC8A94}" srcOrd="3" destOrd="0" presId="urn:microsoft.com/office/officeart/2009/3/layout/SubStepProcess"/>
    <dgm:cxn modelId="{830F7D37-04E7-4AA7-B9EB-567FB709F50E}" type="presParOf" srcId="{FCC2CCCF-7CEE-4795-BE5D-D3BB66A0634C}" destId="{A88789C5-EC8D-4AFB-9FCB-D5513342A648}" srcOrd="4" destOrd="0" presId="urn:microsoft.com/office/officeart/2009/3/layout/SubStepProcess"/>
    <dgm:cxn modelId="{AAC5BA9C-AB94-4D4F-B371-29CAA0BFAB64}" type="presParOf" srcId="{FCC2CCCF-7CEE-4795-BE5D-D3BB66A0634C}" destId="{540ADF26-D5A6-42F2-AF1D-A66D67178799}" srcOrd="5" destOrd="0" presId="urn:microsoft.com/office/officeart/2009/3/layout/SubStepProcess"/>
    <dgm:cxn modelId="{02B631ED-A0E6-4DF6-94E3-AAEFAF8FA44F}" type="presParOf" srcId="{540ADF26-D5A6-42F2-AF1D-A66D67178799}" destId="{650E9A29-46DE-4CDC-A1CD-5B2BB4BDA131}" srcOrd="0" destOrd="0" presId="urn:microsoft.com/office/officeart/2009/3/layout/SubStepProcess"/>
    <dgm:cxn modelId="{B651E6AD-F542-45B3-872B-BACFF1E464DB}" type="presParOf" srcId="{540ADF26-D5A6-42F2-AF1D-A66D67178799}" destId="{CBEE234B-141D-4188-AA27-F1719E4A62D8}" srcOrd="1" destOrd="0" presId="urn:microsoft.com/office/officeart/2009/3/layout/SubStepProcess"/>
    <dgm:cxn modelId="{433BBD0C-8BC6-4457-8258-7BEE2D78A3AB}" type="presParOf" srcId="{540ADF26-D5A6-42F2-AF1D-A66D67178799}" destId="{3CFD57DE-2475-4090-9601-99E2CE6BC3E1}" srcOrd="2" destOrd="0" presId="urn:microsoft.com/office/officeart/2009/3/layout/SubStepProcess"/>
    <dgm:cxn modelId="{5052732B-EE9A-4926-816E-9CCD786E0727}" type="presParOf" srcId="{540ADF26-D5A6-42F2-AF1D-A66D67178799}" destId="{059F8C64-52FB-4D3A-8C54-3F56F1BAF161}" srcOrd="3" destOrd="0" presId="urn:microsoft.com/office/officeart/2009/3/layout/SubStepProcess"/>
    <dgm:cxn modelId="{AF68DAF3-B9D4-4686-AECF-BF283EE27363}" type="presParOf" srcId="{FCC2CCCF-7CEE-4795-BE5D-D3BB66A0634C}" destId="{E4268267-9CD5-43D6-83EB-07A4683A0353}" srcOrd="6" destOrd="0" presId="urn:microsoft.com/office/officeart/2009/3/layout/SubStepProcess"/>
    <dgm:cxn modelId="{7BCB65F2-A1F2-4DA4-932E-BCFC2942E311}" type="presParOf" srcId="{FCC2CCCF-7CEE-4795-BE5D-D3BB66A0634C}" destId="{A0BA1FD1-315D-4ED5-845D-C56AB14581F9}" srcOrd="7" destOrd="0" presId="urn:microsoft.com/office/officeart/2009/3/layout/SubStepProcess"/>
    <dgm:cxn modelId="{B5B261C8-639E-4695-8CFD-33566C909925}" type="presParOf" srcId="{A0BA1FD1-315D-4ED5-845D-C56AB14581F9}" destId="{DF47C6B3-293D-456B-8659-C1DBF2927815}" srcOrd="0" destOrd="0" presId="urn:microsoft.com/office/officeart/2009/3/layout/SubStepProcess"/>
    <dgm:cxn modelId="{B3A7B872-8C74-44BB-91E5-BE1A5039DA7D}" type="presParOf" srcId="{A0BA1FD1-315D-4ED5-845D-C56AB14581F9}" destId="{A85AE644-A991-4532-B16A-3FDE1D6C6192}" srcOrd="1" destOrd="0" presId="urn:microsoft.com/office/officeart/2009/3/layout/SubStepProcess"/>
    <dgm:cxn modelId="{50984CB5-0769-4F65-A0E4-8BBBA7D54539}" type="presParOf" srcId="{A0BA1FD1-315D-4ED5-845D-C56AB14581F9}" destId="{0363545D-4270-4EB7-8F40-62BC6A73A8EF}" srcOrd="2" destOrd="0" presId="urn:microsoft.com/office/officeart/2009/3/layout/SubStepProcess"/>
    <dgm:cxn modelId="{21AF5222-BBA8-4DA4-A808-8E8D98CAE693}" type="presParOf" srcId="{A0BA1FD1-315D-4ED5-845D-C56AB14581F9}" destId="{10DB8C31-8D8E-4958-9804-AB26F92D9986}" srcOrd="3" destOrd="0" presId="urn:microsoft.com/office/officeart/2009/3/layout/SubStepProcess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4B0388-B40F-466C-A8A4-E1B15DA7E425}">
      <dsp:nvSpPr>
        <dsp:cNvPr id="0" name=""/>
        <dsp:cNvSpPr/>
      </dsp:nvSpPr>
      <dsp:spPr>
        <a:xfrm>
          <a:off x="3732816" y="34393"/>
          <a:ext cx="2084199" cy="212816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/>
            <a:t>277 </a:t>
          </a:r>
          <a:r>
            <a:rPr lang="pl-PL" sz="1600" kern="1200" dirty="0" err="1" smtClean="0"/>
            <a:t>ekodoradców</a:t>
          </a:r>
          <a:r>
            <a:rPr lang="pl-PL" sz="1600" kern="1200" dirty="0" smtClean="0"/>
            <a:t> zatrudnionych </a:t>
          </a:r>
          <a:br>
            <a:rPr lang="pl-PL" sz="1600" kern="1200" dirty="0" smtClean="0"/>
          </a:br>
          <a:r>
            <a:rPr lang="pl-PL" sz="1600" kern="1200" dirty="0" smtClean="0"/>
            <a:t>w 182 gminach</a:t>
          </a:r>
          <a:endParaRPr lang="pl-PL" sz="1600" kern="1200" dirty="0"/>
        </a:p>
      </dsp:txBody>
      <dsp:txXfrm>
        <a:off x="4038040" y="346056"/>
        <a:ext cx="1473751" cy="1504843"/>
      </dsp:txXfrm>
    </dsp:sp>
    <dsp:sp modelId="{92359D9F-7FA4-4787-8EF1-0EEF8090DEA8}">
      <dsp:nvSpPr>
        <dsp:cNvPr id="0" name=""/>
        <dsp:cNvSpPr/>
      </dsp:nvSpPr>
      <dsp:spPr>
        <a:xfrm rot="1021532">
          <a:off x="5853367" y="1177094"/>
          <a:ext cx="214062" cy="5687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2400" kern="1200"/>
        </a:p>
      </dsp:txBody>
      <dsp:txXfrm>
        <a:off x="5854774" y="1281452"/>
        <a:ext cx="149843" cy="341279"/>
      </dsp:txXfrm>
    </dsp:sp>
    <dsp:sp modelId="{A592008F-0C84-4815-91AD-05769919118C}">
      <dsp:nvSpPr>
        <dsp:cNvPr id="0" name=""/>
        <dsp:cNvSpPr/>
      </dsp:nvSpPr>
      <dsp:spPr>
        <a:xfrm>
          <a:off x="6109196" y="770782"/>
          <a:ext cx="2192363" cy="214389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/>
            <a:t>63 gminy </a:t>
          </a:r>
          <a:r>
            <a:rPr lang="pl-PL" sz="1600" kern="1200" dirty="0" smtClean="0"/>
            <a:t>przeznaczyły na ochronę powietrza minimum 1% budżetu</a:t>
          </a:r>
          <a:endParaRPr lang="pl-PL" sz="1600" kern="1200" dirty="0"/>
        </a:p>
      </dsp:txBody>
      <dsp:txXfrm>
        <a:off x="6430260" y="1084748"/>
        <a:ext cx="1550235" cy="1515961"/>
      </dsp:txXfrm>
    </dsp:sp>
    <dsp:sp modelId="{B4472B9A-5EFC-490F-93C4-3BDCDA4BF990}">
      <dsp:nvSpPr>
        <dsp:cNvPr id="0" name=""/>
        <dsp:cNvSpPr/>
      </dsp:nvSpPr>
      <dsp:spPr>
        <a:xfrm rot="6427617">
          <a:off x="6722790" y="2773699"/>
          <a:ext cx="216132" cy="5687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2400" kern="1200"/>
        </a:p>
      </dsp:txBody>
      <dsp:txXfrm rot="10800000">
        <a:off x="6764757" y="2856477"/>
        <a:ext cx="151292" cy="341279"/>
      </dsp:txXfrm>
    </dsp:sp>
    <dsp:sp modelId="{86B0CE7B-5C65-4374-A492-08FD80FC7308}">
      <dsp:nvSpPr>
        <dsp:cNvPr id="0" name=""/>
        <dsp:cNvSpPr/>
      </dsp:nvSpPr>
      <dsp:spPr>
        <a:xfrm>
          <a:off x="5322682" y="3208858"/>
          <a:ext cx="2233199" cy="223989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>
              <a:ln w="0"/>
              <a:latin typeface="+mn-lt"/>
            </a:rPr>
            <a:t>182</a:t>
          </a:r>
          <a:r>
            <a:rPr lang="pl-PL" sz="1600" b="0" kern="1200" dirty="0" smtClean="0">
              <a:ln w="0"/>
              <a:latin typeface="+mn-lt"/>
            </a:rPr>
            <a:t> gminy z punktem obsługi Programu Czyste Powietrze</a:t>
          </a:r>
          <a:endParaRPr lang="pl-PL" sz="1600" b="0" kern="1200" dirty="0">
            <a:ln w="0"/>
            <a:latin typeface="+mn-lt"/>
          </a:endParaRPr>
        </a:p>
      </dsp:txBody>
      <dsp:txXfrm>
        <a:off x="5649726" y="3536882"/>
        <a:ext cx="1579111" cy="1583842"/>
      </dsp:txXfrm>
    </dsp:sp>
    <dsp:sp modelId="{A6339931-164F-4990-A1D3-C3C6BC6603E6}">
      <dsp:nvSpPr>
        <dsp:cNvPr id="0" name=""/>
        <dsp:cNvSpPr/>
      </dsp:nvSpPr>
      <dsp:spPr>
        <a:xfrm rot="10822804">
          <a:off x="4935320" y="4035335"/>
          <a:ext cx="273756" cy="5687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2400" kern="1200"/>
        </a:p>
      </dsp:txBody>
      <dsp:txXfrm rot="10800000">
        <a:off x="5017446" y="4149367"/>
        <a:ext cx="191629" cy="341279"/>
      </dsp:txXfrm>
    </dsp:sp>
    <dsp:sp modelId="{6C6F7AAE-FCD5-4285-9BD1-4281AB0C40BF}">
      <dsp:nvSpPr>
        <dsp:cNvPr id="0" name=""/>
        <dsp:cNvSpPr/>
      </dsp:nvSpPr>
      <dsp:spPr>
        <a:xfrm>
          <a:off x="2597610" y="3217042"/>
          <a:ext cx="2208610" cy="2187206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/>
            <a:t>7 gmin </a:t>
          </a:r>
          <a:r>
            <a:rPr lang="pl-PL" sz="1400" kern="1200" dirty="0" smtClean="0"/>
            <a:t>prowadzących programy osłonowe dla swoich mieszkańców (dopłaty do wyższych kosztów ogrzewania po wymianie źródła ciepła)</a:t>
          </a:r>
          <a:endParaRPr lang="pl-PL" sz="1400" kern="1200" dirty="0"/>
        </a:p>
      </dsp:txBody>
      <dsp:txXfrm>
        <a:off x="2921053" y="3537351"/>
        <a:ext cx="1561724" cy="1546588"/>
      </dsp:txXfrm>
    </dsp:sp>
    <dsp:sp modelId="{83A233D8-698B-4670-A9C4-12D1F883FCDE}">
      <dsp:nvSpPr>
        <dsp:cNvPr id="0" name=""/>
        <dsp:cNvSpPr/>
      </dsp:nvSpPr>
      <dsp:spPr>
        <a:xfrm rot="14560980">
          <a:off x="2918081" y="2811298"/>
          <a:ext cx="274493" cy="5687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2400" kern="1200"/>
        </a:p>
      </dsp:txBody>
      <dsp:txXfrm rot="10800000">
        <a:off x="2978150" y="2961640"/>
        <a:ext cx="192145" cy="341279"/>
      </dsp:txXfrm>
    </dsp:sp>
    <dsp:sp modelId="{C198E14E-A6A1-45E6-A5EF-314076099F8B}">
      <dsp:nvSpPr>
        <dsp:cNvPr id="0" name=""/>
        <dsp:cNvSpPr/>
      </dsp:nvSpPr>
      <dsp:spPr>
        <a:xfrm>
          <a:off x="1401169" y="923892"/>
          <a:ext cx="2201936" cy="212783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smtClean="0"/>
            <a:t>89 gmin </a:t>
          </a:r>
          <a:br>
            <a:rPr lang="pl-PL" sz="1600" b="1" kern="1200" smtClean="0"/>
          </a:br>
          <a:r>
            <a:rPr lang="pl-PL" sz="1600" b="0" kern="1200" smtClean="0"/>
            <a:t>z własnymi </a:t>
          </a:r>
          <a:r>
            <a:rPr lang="pl-PL" sz="1600" kern="1200" smtClean="0"/>
            <a:t>programami dofinansowania do wymiany źródeł ogrzewania dla mieszkańców</a:t>
          </a:r>
          <a:endParaRPr lang="pl-PL" sz="1600" kern="1200" dirty="0"/>
        </a:p>
      </dsp:txBody>
      <dsp:txXfrm>
        <a:off x="1723635" y="1235506"/>
        <a:ext cx="1557004" cy="1504604"/>
      </dsp:txXfrm>
    </dsp:sp>
    <dsp:sp modelId="{1D41AF83-0490-4F9F-803E-D24FAE27D190}">
      <dsp:nvSpPr>
        <dsp:cNvPr id="0" name=""/>
        <dsp:cNvSpPr/>
      </dsp:nvSpPr>
      <dsp:spPr>
        <a:xfrm rot="20317786">
          <a:off x="3608681" y="1126078"/>
          <a:ext cx="158901" cy="5687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2400" kern="1200"/>
        </a:p>
      </dsp:txBody>
      <dsp:txXfrm>
        <a:off x="3610320" y="1248523"/>
        <a:ext cx="111231" cy="34127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C4B529-59BB-4BC7-B191-5DABA66675C1}">
      <dsp:nvSpPr>
        <dsp:cNvPr id="0" name=""/>
        <dsp:cNvSpPr/>
      </dsp:nvSpPr>
      <dsp:spPr>
        <a:xfrm>
          <a:off x="1151336" y="0"/>
          <a:ext cx="2593738" cy="259373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b="1" kern="1200" dirty="0" smtClean="0"/>
            <a:t>Od początku trwania Programu Czyste Powietrze do końca 2025 roku mieszkańcy Małopolski:</a:t>
          </a:r>
          <a:endParaRPr lang="pl-PL" sz="2000" kern="1200" dirty="0"/>
        </a:p>
      </dsp:txBody>
      <dsp:txXfrm>
        <a:off x="1531180" y="379844"/>
        <a:ext cx="1834050" cy="1834050"/>
      </dsp:txXfrm>
    </dsp:sp>
    <dsp:sp modelId="{1DE8348C-58DA-4741-8759-56C22305A47C}">
      <dsp:nvSpPr>
        <dsp:cNvPr id="0" name=""/>
        <dsp:cNvSpPr/>
      </dsp:nvSpPr>
      <dsp:spPr>
        <a:xfrm rot="19717802">
          <a:off x="3799224" y="755008"/>
          <a:ext cx="166921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69213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6ED894-B3F2-4AE2-B960-FF1E8059B59C}">
      <dsp:nvSpPr>
        <dsp:cNvPr id="0" name=""/>
        <dsp:cNvSpPr/>
      </dsp:nvSpPr>
      <dsp:spPr>
        <a:xfrm>
          <a:off x="5346438" y="320543"/>
          <a:ext cx="571367" cy="0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4F8E3C-FAA9-410E-B6C9-2FAC5DC7C110}">
      <dsp:nvSpPr>
        <dsp:cNvPr id="0" name=""/>
        <dsp:cNvSpPr/>
      </dsp:nvSpPr>
      <dsp:spPr>
        <a:xfrm>
          <a:off x="5917806" y="414"/>
          <a:ext cx="4051515" cy="640259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216000"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/>
            <a:t>Złożyli </a:t>
          </a:r>
          <a:r>
            <a:rPr lang="pl-PL" sz="1600" b="1" kern="1200" dirty="0" smtClean="0"/>
            <a:t>119 767 </a:t>
          </a:r>
          <a:r>
            <a:rPr lang="pl-PL" sz="1600" kern="1200" dirty="0" smtClean="0"/>
            <a:t>wniosków o dofinansowania</a:t>
          </a:r>
          <a:endParaRPr lang="pl-PL" sz="1600" kern="1200" dirty="0"/>
        </a:p>
      </dsp:txBody>
      <dsp:txXfrm>
        <a:off x="5917806" y="414"/>
        <a:ext cx="4051515" cy="640259"/>
      </dsp:txXfrm>
    </dsp:sp>
    <dsp:sp modelId="{A4042E4A-6D91-494E-A5C6-3D050197D539}">
      <dsp:nvSpPr>
        <dsp:cNvPr id="0" name=""/>
        <dsp:cNvSpPr/>
      </dsp:nvSpPr>
      <dsp:spPr>
        <a:xfrm rot="20888867">
          <a:off x="3905701" y="1110352"/>
          <a:ext cx="145626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56261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9E932BB-8C5B-489E-938D-BDF1DAC4F84D}">
      <dsp:nvSpPr>
        <dsp:cNvPr id="0" name=""/>
        <dsp:cNvSpPr/>
      </dsp:nvSpPr>
      <dsp:spPr>
        <a:xfrm>
          <a:off x="5346438" y="960803"/>
          <a:ext cx="571367" cy="0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B0966E-46FC-40C8-B109-AE0368DF255A}">
      <dsp:nvSpPr>
        <dsp:cNvPr id="0" name=""/>
        <dsp:cNvSpPr/>
      </dsp:nvSpPr>
      <dsp:spPr>
        <a:xfrm>
          <a:off x="5917806" y="640673"/>
          <a:ext cx="4051515" cy="640259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144000"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/>
            <a:t>Podpisali </a:t>
          </a:r>
          <a:r>
            <a:rPr lang="pl-PL" sz="1600" b="1" kern="1200" dirty="0" smtClean="0"/>
            <a:t>96 077 </a:t>
          </a:r>
          <a:r>
            <a:rPr lang="pl-PL" sz="1600" kern="1200" dirty="0" smtClean="0"/>
            <a:t>umów o dofinansowanie</a:t>
          </a:r>
          <a:endParaRPr lang="pl-PL" sz="1600" kern="1200" dirty="0"/>
        </a:p>
      </dsp:txBody>
      <dsp:txXfrm>
        <a:off x="5917806" y="640673"/>
        <a:ext cx="4051515" cy="640259"/>
      </dsp:txXfrm>
    </dsp:sp>
    <dsp:sp modelId="{9655DE37-9F9A-4326-AC40-23D07A4F780B}">
      <dsp:nvSpPr>
        <dsp:cNvPr id="0" name=""/>
        <dsp:cNvSpPr/>
      </dsp:nvSpPr>
      <dsp:spPr>
        <a:xfrm rot="645342">
          <a:off x="3908481" y="1465696"/>
          <a:ext cx="145070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50700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673A3DC-9171-4113-8165-B7472E7F53FB}">
      <dsp:nvSpPr>
        <dsp:cNvPr id="0" name=""/>
        <dsp:cNvSpPr/>
      </dsp:nvSpPr>
      <dsp:spPr>
        <a:xfrm>
          <a:off x="5346438" y="1601062"/>
          <a:ext cx="571367" cy="0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4C2096-B672-47F2-9E2E-D5516D07D7F8}">
      <dsp:nvSpPr>
        <dsp:cNvPr id="0" name=""/>
        <dsp:cNvSpPr/>
      </dsp:nvSpPr>
      <dsp:spPr>
        <a:xfrm>
          <a:off x="5917806" y="1280932"/>
          <a:ext cx="4051515" cy="640259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288000"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/>
            <a:t>Zrealizowali  </a:t>
          </a:r>
          <a:r>
            <a:rPr lang="pl-PL" sz="1600" b="1" kern="1200" dirty="0" smtClean="0"/>
            <a:t>60 607 </a:t>
          </a:r>
          <a:r>
            <a:rPr lang="pl-PL" sz="1600" kern="1200" dirty="0" smtClean="0"/>
            <a:t>przedsięwzięć</a:t>
          </a:r>
          <a:endParaRPr lang="pl-PL" sz="1600" kern="1200" dirty="0"/>
        </a:p>
      </dsp:txBody>
      <dsp:txXfrm>
        <a:off x="5917806" y="1280932"/>
        <a:ext cx="4051515" cy="640259"/>
      </dsp:txXfrm>
    </dsp:sp>
    <dsp:sp modelId="{4B763BBC-C39E-4321-83B3-DD14556B4C71}">
      <dsp:nvSpPr>
        <dsp:cNvPr id="0" name=""/>
        <dsp:cNvSpPr/>
      </dsp:nvSpPr>
      <dsp:spPr>
        <a:xfrm rot="1775490">
          <a:off x="3814628" y="1803707"/>
          <a:ext cx="164590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45902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4645F7-28B8-4466-8F95-027E26E345E5}">
      <dsp:nvSpPr>
        <dsp:cNvPr id="0" name=""/>
        <dsp:cNvSpPr/>
      </dsp:nvSpPr>
      <dsp:spPr>
        <a:xfrm>
          <a:off x="5353191" y="2210091"/>
          <a:ext cx="640961" cy="0"/>
        </a:xfrm>
        <a:prstGeom prst="line">
          <a:avLst/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372D1E-E3C2-457A-940B-954B5C96CFE8}">
      <dsp:nvSpPr>
        <dsp:cNvPr id="0" name=""/>
        <dsp:cNvSpPr/>
      </dsp:nvSpPr>
      <dsp:spPr>
        <a:xfrm>
          <a:off x="5994153" y="1874025"/>
          <a:ext cx="4544997" cy="672131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216000"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/>
            <a:t>Wypłacona kwota dotacji to </a:t>
          </a:r>
          <a:r>
            <a:rPr lang="pl-PL" sz="1600" b="1" kern="1200" dirty="0" smtClean="0"/>
            <a:t>2 040 279 547,56 zł</a:t>
          </a:r>
          <a:endParaRPr lang="pl-PL" sz="1600" kern="1200" dirty="0"/>
        </a:p>
      </dsp:txBody>
      <dsp:txXfrm>
        <a:off x="5994153" y="1874025"/>
        <a:ext cx="4544997" cy="67213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8A0191-FE2C-4F72-BC75-7FEEE41C5DD0}">
      <dsp:nvSpPr>
        <dsp:cNvPr id="0" name=""/>
        <dsp:cNvSpPr/>
      </dsp:nvSpPr>
      <dsp:spPr>
        <a:xfrm>
          <a:off x="1201835" y="0"/>
          <a:ext cx="1948195" cy="1948195"/>
        </a:xfrm>
        <a:prstGeom prst="ellipse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000" b="1" kern="1200" dirty="0" smtClean="0">
              <a:solidFill>
                <a:schemeClr val="tx1"/>
              </a:solidFill>
            </a:rPr>
            <a:t>W samym Krakowie mieszkańcy:</a:t>
          </a:r>
          <a:endParaRPr lang="pl-PL" sz="2000" kern="1200" dirty="0">
            <a:solidFill>
              <a:schemeClr val="tx1"/>
            </a:solidFill>
          </a:endParaRPr>
        </a:p>
      </dsp:txBody>
      <dsp:txXfrm>
        <a:off x="1487142" y="285307"/>
        <a:ext cx="1377581" cy="1377581"/>
      </dsp:txXfrm>
    </dsp:sp>
    <dsp:sp modelId="{D1402491-4B20-4329-A207-96CEE4E58EC3}">
      <dsp:nvSpPr>
        <dsp:cNvPr id="0" name=""/>
        <dsp:cNvSpPr/>
      </dsp:nvSpPr>
      <dsp:spPr>
        <a:xfrm rot="19622609">
          <a:off x="3178533" y="558196"/>
          <a:ext cx="122598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225988" y="0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32DBB0-83F1-4104-89E5-95A2215C5A32}">
      <dsp:nvSpPr>
        <dsp:cNvPr id="0" name=""/>
        <dsp:cNvSpPr/>
      </dsp:nvSpPr>
      <dsp:spPr>
        <a:xfrm>
          <a:off x="4305881" y="224725"/>
          <a:ext cx="571159" cy="0"/>
        </a:xfrm>
        <a:prstGeom prst="line">
          <a:avLst/>
        </a:pr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5B5DC4-36DD-4048-819D-E8375EE4EF92}">
      <dsp:nvSpPr>
        <dsp:cNvPr id="0" name=""/>
        <dsp:cNvSpPr/>
      </dsp:nvSpPr>
      <dsp:spPr>
        <a:xfrm>
          <a:off x="4877041" y="0"/>
          <a:ext cx="4050042" cy="449451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216000"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/>
            <a:t>Złożyli </a:t>
          </a:r>
          <a:r>
            <a:rPr lang="pl-PL" sz="1600" b="1" kern="1200" dirty="0" smtClean="0"/>
            <a:t>3 098 </a:t>
          </a:r>
          <a:r>
            <a:rPr lang="pl-PL" sz="1600" kern="1200" dirty="0" smtClean="0"/>
            <a:t>wniosków o dofinansowania</a:t>
          </a:r>
          <a:endParaRPr lang="pl-PL" sz="1600" kern="1200" dirty="0"/>
        </a:p>
      </dsp:txBody>
      <dsp:txXfrm>
        <a:off x="4877041" y="0"/>
        <a:ext cx="4050042" cy="449451"/>
      </dsp:txXfrm>
    </dsp:sp>
    <dsp:sp modelId="{5856F559-5AD0-4A18-B0A1-A16FBFE3C8E0}">
      <dsp:nvSpPr>
        <dsp:cNvPr id="0" name=""/>
        <dsp:cNvSpPr/>
      </dsp:nvSpPr>
      <dsp:spPr>
        <a:xfrm rot="20942883">
          <a:off x="3295431" y="820618"/>
          <a:ext cx="129546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295467" y="0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E7C2E0-18F4-4792-A787-60C1652CE9C8}">
      <dsp:nvSpPr>
        <dsp:cNvPr id="0" name=""/>
        <dsp:cNvSpPr/>
      </dsp:nvSpPr>
      <dsp:spPr>
        <a:xfrm>
          <a:off x="4579101" y="697557"/>
          <a:ext cx="508642" cy="0"/>
        </a:xfrm>
        <a:prstGeom prst="line">
          <a:avLst/>
        </a:pr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23CF0C-1593-4C8D-BF2D-787CAADC8A94}">
      <dsp:nvSpPr>
        <dsp:cNvPr id="0" name=""/>
        <dsp:cNvSpPr/>
      </dsp:nvSpPr>
      <dsp:spPr>
        <a:xfrm>
          <a:off x="5087743" y="449851"/>
          <a:ext cx="3606736" cy="495412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/>
            <a:t>Podpisali </a:t>
          </a:r>
          <a:r>
            <a:rPr lang="pl-PL" sz="1600" b="1" kern="1200" dirty="0" smtClean="0"/>
            <a:t>2 338 </a:t>
          </a:r>
          <a:r>
            <a:rPr lang="pl-PL" sz="1600" kern="1200" dirty="0" smtClean="0"/>
            <a:t>umów o dofinansowanie</a:t>
          </a:r>
          <a:endParaRPr lang="pl-PL" sz="1600" kern="1200" dirty="0"/>
        </a:p>
      </dsp:txBody>
      <dsp:txXfrm>
        <a:off x="5087743" y="449851"/>
        <a:ext cx="3606736" cy="495412"/>
      </dsp:txXfrm>
    </dsp:sp>
    <dsp:sp modelId="{A88789C5-EC8D-4AFB-9FCB-D5513342A648}">
      <dsp:nvSpPr>
        <dsp:cNvPr id="0" name=""/>
        <dsp:cNvSpPr/>
      </dsp:nvSpPr>
      <dsp:spPr>
        <a:xfrm rot="469342">
          <a:off x="3278958" y="1066993"/>
          <a:ext cx="109453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094530" y="0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FD57DE-2475-4090-9601-99E2CE6BC3E1}">
      <dsp:nvSpPr>
        <dsp:cNvPr id="0" name=""/>
        <dsp:cNvSpPr/>
      </dsp:nvSpPr>
      <dsp:spPr>
        <a:xfrm>
          <a:off x="4368396" y="1141477"/>
          <a:ext cx="508642" cy="0"/>
        </a:xfrm>
        <a:prstGeom prst="line">
          <a:avLst/>
        </a:pr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9F8C64-52FB-4D3A-8C54-3F56F1BAF161}">
      <dsp:nvSpPr>
        <dsp:cNvPr id="0" name=""/>
        <dsp:cNvSpPr/>
      </dsp:nvSpPr>
      <dsp:spPr>
        <a:xfrm>
          <a:off x="4877038" y="893771"/>
          <a:ext cx="3606736" cy="495412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180000"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/>
            <a:t>Zrealizowali  </a:t>
          </a:r>
          <a:r>
            <a:rPr lang="pl-PL" sz="1600" b="1" kern="1200" dirty="0" smtClean="0"/>
            <a:t>1 467 </a:t>
          </a:r>
          <a:r>
            <a:rPr lang="pl-PL" sz="1600" kern="1200" dirty="0" smtClean="0"/>
            <a:t>przedsięwzięć</a:t>
          </a:r>
          <a:endParaRPr lang="pl-PL" sz="1600" kern="1200" dirty="0"/>
        </a:p>
      </dsp:txBody>
      <dsp:txXfrm>
        <a:off x="4877038" y="893771"/>
        <a:ext cx="3606736" cy="495412"/>
      </dsp:txXfrm>
    </dsp:sp>
    <dsp:sp modelId="{E4268267-9CD5-43D6-83EB-07A4683A0353}">
      <dsp:nvSpPr>
        <dsp:cNvPr id="0" name=""/>
        <dsp:cNvSpPr/>
      </dsp:nvSpPr>
      <dsp:spPr>
        <a:xfrm rot="1890293">
          <a:off x="3188879" y="1373774"/>
          <a:ext cx="122648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226480" y="0"/>
              </a:lnTo>
            </a:path>
          </a:pathLst>
        </a:cu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63545D-4270-4EB7-8F40-62BC6A73A8EF}">
      <dsp:nvSpPr>
        <dsp:cNvPr id="0" name=""/>
        <dsp:cNvSpPr/>
      </dsp:nvSpPr>
      <dsp:spPr>
        <a:xfrm>
          <a:off x="4324965" y="1694236"/>
          <a:ext cx="571462" cy="0"/>
        </a:xfrm>
        <a:prstGeom prst="line">
          <a:avLst/>
        </a:prstGeom>
        <a:noFill/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DB8C31-8D8E-4958-9804-AB26F92D9986}">
      <dsp:nvSpPr>
        <dsp:cNvPr id="0" name=""/>
        <dsp:cNvSpPr/>
      </dsp:nvSpPr>
      <dsp:spPr>
        <a:xfrm>
          <a:off x="4896427" y="1440676"/>
          <a:ext cx="4052188" cy="507118"/>
        </a:xfrm>
        <a:prstGeom prst="rect">
          <a:avLst/>
        </a:prstGeom>
        <a:noFill/>
        <a:ln w="6350" cap="flat" cmpd="sng" algn="ctr">
          <a:noFill/>
          <a:prstDash val="solid"/>
          <a:miter lim="800000"/>
        </a:ln>
        <a:effectLst/>
        <a:sp3d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216000"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kern="1200" dirty="0" smtClean="0"/>
            <a:t>Wypłacona kwota dotacji </a:t>
          </a:r>
          <a:r>
            <a:rPr lang="pl-PL" sz="1600" b="1" kern="1200" dirty="0" smtClean="0"/>
            <a:t>35 916 421,90 zł</a:t>
          </a:r>
          <a:endParaRPr lang="pl-PL" sz="1600" kern="1200" dirty="0"/>
        </a:p>
      </dsp:txBody>
      <dsp:txXfrm>
        <a:off x="4896427" y="1440676"/>
        <a:ext cx="4052188" cy="5071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SubStepProcess">
  <dgm:title val=""/>
  <dgm:desc val=""/>
  <dgm:catLst>
    <dgm:cat type="process" pri="122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61" srcId="1" destId="11" srcOrd="0" destOrd="0"/>
        <dgm:cxn modelId="62" srcId="1" destId="12" srcOrd="1" destOrd="0"/>
        <dgm:cxn modelId="7" srcId="0" destId="2" srcOrd="0" destOrd="0"/>
        <dgm:cxn modelId="8" srcId="0" destId="3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8" srcId="0" destId="1" srcOrd="0" destOrd="0"/>
        <dgm:cxn modelId="81" srcId="1" destId="11" srcOrd="0" destOrd="0"/>
        <dgm:cxn modelId="82" srcId="1" destId="12" srcOrd="1" destOrd="0"/>
        <dgm:cxn modelId="9" srcId="0" destId="2" srcOrd="0" destOrd="0"/>
        <dgm:cxn modelId="10" srcId="0" destId="3" srcOrd="0" destOrd="0"/>
        <dgm:cxn modelId="11" srcId="0" destId="4" srcOrd="0" destOrd="0"/>
      </dgm:cxnLst>
      <dgm:bg/>
      <dgm:whole/>
    </dgm:dataModel>
  </dgm:clrData>
  <dgm:layoutNode name="Name0">
    <dgm:varLst>
      <dgm:chMax val="7"/>
      <dgm:dir/>
      <dgm:animOne val="branch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Tx1" refType="w"/>
      <dgm:constr type="w" for="ch" forName="chLin1" refType="w" refFor="ch" refForName="parTx1" fact="1.38"/>
      <dgm:constr type="h" for="ch" forName="chLin1" refType="h"/>
      <dgm:constr type="w" for="ch" forName="spPre1" refType="w" fact="0.27"/>
      <dgm:constr type="w" for="ch" forName="spPost1" refType="w" fact="0.27"/>
      <dgm:constr type="h" for="ch" forName="spPre1" refType="h"/>
      <dgm:constr type="h" for="ch" forName="spPost1" refType="h"/>
      <dgm:constr type="primFontSz" for="ch" forName="parTx1" val="65"/>
      <dgm:constr type="primFontSz" for="des" forName="desTx1" refType="primFontSz" refFor="ch" refForName="parTx1" fact="0.78"/>
      <dgm:constr type="primFontSz" for="des" forName="desTx1" op="equ"/>
      <dgm:constr type="w" for="ch" forName="parTx2" refType="w"/>
      <dgm:constr type="w" for="ch" forName="chLin2" refType="w" refFor="ch" refForName="parTx2" fact="1.38"/>
      <dgm:constr type="h" for="ch" forName="chLin2" refType="h"/>
      <dgm:constr type="w" for="ch" forName="spPre2" refType="w" fact="0.54"/>
      <dgm:constr type="w" for="ch" forName="spPost2" refType="w" fact="0.54"/>
      <dgm:constr type="h" for="ch" forName="spPre2" refType="h"/>
      <dgm:constr type="h" for="ch" forName="spPost2" refType="h"/>
      <dgm:constr type="primFontSz" for="ch" forName="parTx2" refType="primFontSz" refFor="ch" refForName="parTx1" op="equ"/>
      <dgm:constr type="primFontSz" for="des" forName="desTx2" refType="primFontSz" refFor="des" refForName="desTx1" op="equ"/>
      <dgm:constr type="w" for="ch" forName="parTx3" refType="w"/>
      <dgm:constr type="w" for="ch" forName="chLin3" refType="w" refFor="ch" refForName="parTx3" fact="1.38"/>
      <dgm:constr type="h" for="ch" forName="chLin3" refType="h"/>
      <dgm:constr type="w" for="ch" forName="spPre3" refType="w" fact="0.54"/>
      <dgm:constr type="w" for="ch" forName="spPost3" refType="w" fact="0.54"/>
      <dgm:constr type="h" for="ch" forName="spPre3" refType="h"/>
      <dgm:constr type="h" for="ch" forName="spPost3" refType="h"/>
      <dgm:constr type="primFontSz" for="ch" forName="parTx3" refType="primFontSz" refFor="ch" refForName="parTx1" op="equ"/>
      <dgm:constr type="primFontSz" for="des" forName="desTx3" refType="primFontSz" refFor="des" refForName="desTx1" op="equ"/>
      <dgm:constr type="w" for="ch" forName="parTx4" refType="w"/>
      <dgm:constr type="w" for="ch" forName="chLin4" refType="w" refFor="ch" refForName="parTx4" fact="1.38"/>
      <dgm:constr type="h" for="ch" forName="chLin4" refType="h"/>
      <dgm:constr type="w" for="ch" forName="spPre4" refType="w" fact="0.54"/>
      <dgm:constr type="w" for="ch" forName="spPost4" refType="w" fact="0.54"/>
      <dgm:constr type="h" for="ch" forName="spPre4" refType="h"/>
      <dgm:constr type="h" for="ch" forName="spPost4" refType="h"/>
      <dgm:constr type="primFontSz" for="ch" forName="parTx4" refType="primFontSz" refFor="ch" refForName="parTx1" op="equ"/>
      <dgm:constr type="primFontSz" for="des" forName="desTx4" refType="primFontSz" refFor="des" refForName="desTx1" op="equ"/>
      <dgm:constr type="w" for="ch" forName="parTx5" refType="w"/>
      <dgm:constr type="w" for="ch" forName="chLin5" refType="w" refFor="ch" refForName="parTx5" fact="1.38"/>
      <dgm:constr type="h" for="ch" forName="chLin5" refType="h"/>
      <dgm:constr type="w" for="ch" forName="spPre5" refType="w" fact="0.54"/>
      <dgm:constr type="w" for="ch" forName="spPost5" refType="w" fact="0.54"/>
      <dgm:constr type="h" for="ch" forName="spPre5" refType="h"/>
      <dgm:constr type="h" for="ch" forName="spPost5" refType="h"/>
      <dgm:constr type="primFontSz" for="ch" forName="parTx5" refType="primFontSz" refFor="ch" refForName="parTx1" op="equ"/>
      <dgm:constr type="primFontSz" for="des" forName="desTx5" refType="primFontSz" refFor="des" refForName="desTx1" op="equ"/>
      <dgm:constr type="w" for="ch" forName="parTx6" refType="w"/>
      <dgm:constr type="w" for="ch" forName="chLin6" refType="w" refFor="ch" refForName="parTx6" fact="1.38"/>
      <dgm:constr type="h" for="ch" forName="chLin6" refType="h"/>
      <dgm:constr type="w" for="ch" forName="spPre6" refType="w" fact="0.54"/>
      <dgm:constr type="w" for="ch" forName="spPost6" refType="w" fact="0.54"/>
      <dgm:constr type="h" for="ch" forName="spPre6" refType="h"/>
      <dgm:constr type="h" for="ch" forName="spPost6" refType="h"/>
      <dgm:constr type="primFontSz" for="ch" forName="parTx6" refType="primFontSz" refFor="ch" refForName="parTx1" op="equ"/>
      <dgm:constr type="primFontSz" for="des" forName="desTx6" refType="primFontSz" refFor="des" refForName="desTx1" op="equ"/>
      <dgm:constr type="w" for="ch" forName="parTx7" refType="w"/>
      <dgm:constr type="w" for="ch" forName="chLin7" refType="w" refFor="ch" refForName="parTx7" fact="1.38"/>
      <dgm:constr type="h" for="ch" forName="chLin7" refType="h"/>
      <dgm:constr type="w" for="ch" forName="spPre7" refType="w" fact="0.54"/>
      <dgm:constr type="w" for="ch" forName="spPost7" refType="w" fact="0.54"/>
      <dgm:constr type="h" for="ch" forName="spPre7" refType="h"/>
      <dgm:constr type="h" for="ch" forName="spPost7" refType="h"/>
      <dgm:constr type="primFontSz" for="ch" forName="parTx7" refType="primFontSz" refFor="ch" refForName="parTx1" op="equ"/>
      <dgm:constr type="primFontSz" for="des" forName="desTx7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parTx1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7">
            <dgm:if name="Name8" axis="ch" ptType="node" func="cnt" op="gte" val="1">
              <dgm:layoutNode name="spPre1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1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1" refType="w" fact="0.77"/>
                  <dgm:constr type="w" for="ch" forName="top1" refType="w" refFor="ch" refForName="txAndLines1" fact="0.78"/>
                </dgm:constrLst>
                <dgm:forEach name="Name9" axis="ch">
                  <dgm:forEach name="Name10" axis="self" ptType="parTrans">
                    <dgm:layoutNode name="Name11" styleLbl="parChTrans1D1">
                      <dgm:choose name="Name12">
                        <dgm:if name="Name13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1"/>
                          </dgm:alg>
                        </dgm:if>
                        <dgm:else name="Name14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1"/>
                            <dgm:param type="dstNode" val="anchor1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5" axis="self" ptType="node">
                    <dgm:choose name="Name16">
                      <dgm:if name="Name17" axis="par ch" ptType="node node" func="cnt" op="equ" val="1">
                        <dgm:layoutNode name="top1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8"/>
                    </dgm:choose>
                    <dgm:layoutNode name="txAndLines1">
                      <dgm:choose name="Name19">
                        <dgm:if name="Name20" func="var" arg="dir" op="equ" val="norm">
                          <dgm:alg type="lin"/>
                        </dgm:if>
                        <dgm:else name="Name21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22">
                        <dgm:if name="Name23" axis="root ch" ptType="all node" func="cnt" op="gte" val="2">
                          <dgm:constrLst>
                            <dgm:constr type="w" for="ch" forName="anchor1" refType="w"/>
                            <dgm:constr type="w" for="ch" forName="backup1" refType="w" fact="-1"/>
                            <dgm:constr type="w" for="ch" forName="preLine1" refType="w" fact="0.11"/>
                            <dgm:constr type="w" for="ch" forName="desTx1" refType="w" fact="0.78"/>
                            <dgm:constr type="w" for="ch" forName="postLine1" refType="w" fact="0.11"/>
                          </dgm:constrLst>
                        </dgm:if>
                        <dgm:else name="Name24">
                          <dgm:constrLst>
                            <dgm:constr type="w" for="ch" forName="anchor1" refType="w" fact="0.89"/>
                            <dgm:constr type="w" for="ch" forName="backup1" refType="w" fact="-0.89"/>
                            <dgm:constr type="w" for="ch" forName="preLine1" refType="w" fact="0.11"/>
                            <dgm:constr type="w" for="ch" forName="desTx1" refType="w" fact="0.78"/>
                          </dgm:constrLst>
                        </dgm:else>
                      </dgm:choose>
                      <dgm:layoutNode name="anchor1" moveWith="desTx1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1" moveWith="desTx1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1" styleLbl="parChTrans1D1" moveWith="desTx1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1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25">
                        <dgm:if name="Name26" axis="root ch" ptType="all node" func="cnt" op="gte" val="2">
                          <dgm:layoutNode name="postLine1" styleLbl="parChTrans1D1" moveWith="desTx1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27"/>
                      </dgm:choose>
                    </dgm:layoutNode>
                  </dgm:forEach>
                  <dgm:choose name="Name28">
                    <dgm:if name="Name29" axis="root ch" ptType="all node" func="cnt" op="gte" val="2">
                      <dgm:forEach name="Name30" axis="self" ptType="parTrans">
                        <dgm:layoutNode name="Name31" styleLbl="parChTrans1D1">
                          <dgm:choose name="Name32">
                            <dgm:if name="Name33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2"/>
                                <dgm:param type="endSty" val="noArr"/>
                                <dgm:param type="dstNode" val="anchor1"/>
                              </dgm:alg>
                            </dgm:if>
                            <dgm:else name="Name34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2"/>
                                <dgm:param type="dstNode" val="anchor1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35"/>
                  </dgm:choose>
                </dgm:forEach>
              </dgm:layoutNode>
              <dgm:choose name="Name36">
                <dgm:if name="Name37" axis="root ch" ptType="all node" func="cnt" op="gte" val="2">
                  <dgm:layoutNode name="spPost1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38"/>
              </dgm:choose>
            </dgm:if>
            <dgm:else name="Name39"/>
          </dgm:choose>
        </dgm:if>
        <dgm:if name="Name40" axis="self" ptType="node" func="pos" op="equ" val="2">
          <dgm:layoutNode name="parTx2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41">
            <dgm:if name="Name42" axis="ch" ptType="node" func="cnt" op="gte" val="1">
              <dgm:layoutNode name="spPre2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2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2" refType="w" fact="0.77"/>
                  <dgm:constr type="w" for="ch" forName="top2" refType="w" refFor="ch" refForName="txAndLines2" fact="0.78"/>
                </dgm:constrLst>
                <dgm:forEach name="Name43" axis="ch">
                  <dgm:forEach name="Name44" axis="self" ptType="parTrans">
                    <dgm:layoutNode name="Name45" styleLbl="parChTrans1D1">
                      <dgm:choose name="Name46">
                        <dgm:if name="Name47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2"/>
                          </dgm:alg>
                        </dgm:if>
                        <dgm:else name="Name48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2"/>
                            <dgm:param type="dstNode" val="anchor2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49" axis="self" ptType="node">
                    <dgm:choose name="Name50">
                      <dgm:if name="Name51" axis="par ch" ptType="node node" func="cnt" op="equ" val="1">
                        <dgm:layoutNode name="top2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52"/>
                    </dgm:choose>
                    <dgm:layoutNode name="txAndLines2">
                      <dgm:choose name="Name53">
                        <dgm:if name="Name54" func="var" arg="dir" op="equ" val="norm">
                          <dgm:alg type="lin"/>
                        </dgm:if>
                        <dgm:else name="Name55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56">
                        <dgm:if name="Name57" axis="root ch" ptType="all node" func="cnt" op="gte" val="3">
                          <dgm:constrLst>
                            <dgm:constr type="w" for="ch" forName="anchor2" refType="w"/>
                            <dgm:constr type="w" for="ch" forName="backup2" refType="w" fact="-1"/>
                            <dgm:constr type="w" for="ch" forName="preLine2" refType="w" fact="0.11"/>
                            <dgm:constr type="w" for="ch" forName="desTx2" refType="w" fact="0.78"/>
                            <dgm:constr type="w" for="ch" forName="postLine2" refType="w" fact="0.11"/>
                          </dgm:constrLst>
                        </dgm:if>
                        <dgm:else name="Name58">
                          <dgm:constrLst>
                            <dgm:constr type="w" for="ch" forName="anchor2" refType="w" fact="0.89"/>
                            <dgm:constr type="w" for="ch" forName="backup2" refType="w" fact="-0.89"/>
                            <dgm:constr type="w" for="ch" forName="preLine2" refType="w" fact="0.11"/>
                            <dgm:constr type="w" for="ch" forName="desTx2" refType="w" fact="0.78"/>
                          </dgm:constrLst>
                        </dgm:else>
                      </dgm:choose>
                      <dgm:layoutNode name="anchor2" moveWith="desTx2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2" moveWith="desTx2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2" styleLbl="parChTrans1D1" moveWith="desTx2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2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59">
                        <dgm:if name="Name60" axis="root ch" ptType="all node" func="cnt" op="gte" val="3">
                          <dgm:layoutNode name="postLine2" styleLbl="parChTrans1D1" moveWith="desTx2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61"/>
                      </dgm:choose>
                    </dgm:layoutNode>
                  </dgm:forEach>
                  <dgm:choose name="Name62">
                    <dgm:if name="Name63" axis="root ch" ptType="all node" func="cnt" op="gte" val="3">
                      <dgm:forEach name="Name64" axis="self" ptType="parTrans">
                        <dgm:layoutNode name="Name65" styleLbl="parChTrans1D1">
                          <dgm:choose name="Name66">
                            <dgm:if name="Name67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3"/>
                                <dgm:param type="endSty" val="noArr"/>
                                <dgm:param type="dstNode" val="anchor2"/>
                              </dgm:alg>
                            </dgm:if>
                            <dgm:else name="Name68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3"/>
                                <dgm:param type="dstNode" val="anchor2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69"/>
                  </dgm:choose>
                </dgm:forEach>
              </dgm:layoutNode>
              <dgm:choose name="Name70">
                <dgm:if name="Name71" axis="root ch" ptType="all node" func="cnt" op="gte" val="3">
                  <dgm:layoutNode name="spPost2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72"/>
              </dgm:choose>
            </dgm:if>
            <dgm:else name="Name73"/>
          </dgm:choose>
        </dgm:if>
        <dgm:if name="Name74" axis="self" ptType="node" func="pos" op="equ" val="3">
          <dgm:layoutNode name="parTx3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75">
            <dgm:if name="Name76" axis="ch" ptType="node" func="cnt" op="gte" val="1">
              <dgm:layoutNode name="spPre3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3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3" refType="w" fact="0.77"/>
                  <dgm:constr type="w" for="ch" forName="top3" refType="w" refFor="ch" refForName="txAndLines3" fact="0.78"/>
                </dgm:constrLst>
                <dgm:forEach name="Name77" axis="ch">
                  <dgm:forEach name="Name78" axis="self" ptType="parTrans">
                    <dgm:layoutNode name="Name79" styleLbl="parChTrans1D1">
                      <dgm:choose name="Name80">
                        <dgm:if name="Name81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3"/>
                          </dgm:alg>
                        </dgm:if>
                        <dgm:else name="Name82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3"/>
                            <dgm:param type="dstNode" val="anchor3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83" axis="self" ptType="node">
                    <dgm:choose name="Name84">
                      <dgm:if name="Name85" axis="par ch" ptType="node node" func="cnt" op="equ" val="1">
                        <dgm:layoutNode name="top3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86"/>
                    </dgm:choose>
                    <dgm:layoutNode name="txAndLines3">
                      <dgm:choose name="Name87">
                        <dgm:if name="Name88" func="var" arg="dir" op="equ" val="norm">
                          <dgm:alg type="lin"/>
                        </dgm:if>
                        <dgm:else name="Name89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90">
                        <dgm:if name="Name91" axis="root ch" ptType="all node" func="cnt" op="gte" val="4">
                          <dgm:constrLst>
                            <dgm:constr type="w" for="ch" forName="anchor3" refType="w"/>
                            <dgm:constr type="w" for="ch" forName="backup3" refType="w" fact="-1"/>
                            <dgm:constr type="w" for="ch" forName="preLine3" refType="w" fact="0.11"/>
                            <dgm:constr type="w" for="ch" forName="desTx3" refType="w" fact="0.78"/>
                            <dgm:constr type="w" for="ch" forName="postLine3" refType="w" fact="0.11"/>
                          </dgm:constrLst>
                        </dgm:if>
                        <dgm:else name="Name92">
                          <dgm:constrLst>
                            <dgm:constr type="w" for="ch" forName="anchor3" refType="w" fact="0.89"/>
                            <dgm:constr type="w" for="ch" forName="backup3" refType="w" fact="-0.89"/>
                            <dgm:constr type="w" for="ch" forName="preLine3" refType="w" fact="0.11"/>
                            <dgm:constr type="w" for="ch" forName="desTx3" refType="w" fact="0.78"/>
                          </dgm:constrLst>
                        </dgm:else>
                      </dgm:choose>
                      <dgm:layoutNode name="anchor3" moveWith="desTx3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3" moveWith="desTx3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3" styleLbl="parChTrans1D1" moveWith="desTx3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3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93">
                        <dgm:if name="Name94" axis="root ch" ptType="all node" func="cnt" op="gte" val="4">
                          <dgm:layoutNode name="postLine3" styleLbl="parChTrans1D1" moveWith="desTx3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95"/>
                      </dgm:choose>
                    </dgm:layoutNode>
                  </dgm:forEach>
                  <dgm:choose name="Name96">
                    <dgm:if name="Name97" axis="root ch" ptType="all node" func="cnt" op="gte" val="4">
                      <dgm:forEach name="Name98" axis="self" ptType="parTrans">
                        <dgm:layoutNode name="Name99" styleLbl="parChTrans1D1">
                          <dgm:choose name="Name100">
                            <dgm:if name="Name101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4"/>
                                <dgm:param type="endSty" val="noArr"/>
                                <dgm:param type="dstNode" val="anchor3"/>
                              </dgm:alg>
                            </dgm:if>
                            <dgm:else name="Name102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4"/>
                                <dgm:param type="dstNode" val="anchor3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103"/>
                  </dgm:choose>
                </dgm:forEach>
              </dgm:layoutNode>
              <dgm:choose name="Name104">
                <dgm:if name="Name105" axis="root ch" ptType="all node" func="cnt" op="gte" val="4">
                  <dgm:layoutNode name="spPost3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106"/>
              </dgm:choose>
            </dgm:if>
            <dgm:else name="Name107"/>
          </dgm:choose>
        </dgm:if>
        <dgm:if name="Name108" axis="self" ptType="node" func="pos" op="equ" val="4">
          <dgm:layoutNode name="parTx4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109">
            <dgm:if name="Name110" axis="ch" ptType="node" func="cnt" op="gte" val="1">
              <dgm:layoutNode name="spPre4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4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4" refType="w" fact="0.77"/>
                  <dgm:constr type="w" for="ch" forName="top4" refType="w" refFor="ch" refForName="txAndLines4" fact="0.78"/>
                </dgm:constrLst>
                <dgm:forEach name="Name111" axis="ch">
                  <dgm:forEach name="Name112" axis="self" ptType="parTrans">
                    <dgm:layoutNode name="Name113" styleLbl="parChTrans1D1">
                      <dgm:choose name="Name114">
                        <dgm:if name="Name115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4"/>
                          </dgm:alg>
                        </dgm:if>
                        <dgm:else name="Name116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4"/>
                            <dgm:param type="dstNode" val="anchor4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17" axis="self" ptType="node">
                    <dgm:choose name="Name118">
                      <dgm:if name="Name119" axis="par ch" ptType="node node" func="cnt" op="equ" val="1">
                        <dgm:layoutNode name="top4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20"/>
                    </dgm:choose>
                    <dgm:layoutNode name="txAndLines4">
                      <dgm:choose name="Name121">
                        <dgm:if name="Name122" func="var" arg="dir" op="equ" val="norm">
                          <dgm:alg type="lin"/>
                        </dgm:if>
                        <dgm:else name="Name123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124">
                        <dgm:if name="Name125" axis="root ch" ptType="all node" func="cnt" op="gte" val="5">
                          <dgm:constrLst>
                            <dgm:constr type="w" for="ch" forName="anchor4" refType="w"/>
                            <dgm:constr type="w" for="ch" forName="backup4" refType="w" fact="-1"/>
                            <dgm:constr type="w" for="ch" forName="preLine4" refType="w" fact="0.11"/>
                            <dgm:constr type="w" for="ch" forName="desTx4" refType="w" fact="0.78"/>
                            <dgm:constr type="w" for="ch" forName="postLine4" refType="w" fact="0.11"/>
                          </dgm:constrLst>
                        </dgm:if>
                        <dgm:else name="Name126">
                          <dgm:constrLst>
                            <dgm:constr type="w" for="ch" forName="anchor4" refType="w" fact="0.89"/>
                            <dgm:constr type="w" for="ch" forName="backup4" refType="w" fact="-0.89"/>
                            <dgm:constr type="w" for="ch" forName="preLine4" refType="w" fact="0.11"/>
                            <dgm:constr type="w" for="ch" forName="desTx4" refType="w" fact="0.78"/>
                          </dgm:constrLst>
                        </dgm:else>
                      </dgm:choose>
                      <dgm:layoutNode name="anchor4" moveWith="desTx4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4" moveWith="desTx4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4" styleLbl="parChTrans1D1" moveWith="desTx4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4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127">
                        <dgm:if name="Name128" axis="root ch" ptType="all node" func="cnt" op="gte" val="5">
                          <dgm:layoutNode name="postLine4" styleLbl="parChTrans1D1" moveWith="desTx4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129"/>
                      </dgm:choose>
                    </dgm:layoutNode>
                  </dgm:forEach>
                  <dgm:choose name="Name130">
                    <dgm:if name="Name131" axis="root ch" ptType="all node" func="cnt" op="gte" val="5">
                      <dgm:forEach name="Name132" axis="self" ptType="parTrans">
                        <dgm:layoutNode name="Name133" styleLbl="parChTrans1D1">
                          <dgm:choose name="Name134">
                            <dgm:if name="Name135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5"/>
                                <dgm:param type="endSty" val="noArr"/>
                                <dgm:param type="dstNode" val="anchor4"/>
                              </dgm:alg>
                            </dgm:if>
                            <dgm:else name="Name136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5"/>
                                <dgm:param type="dstNode" val="anchor4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137"/>
                  </dgm:choose>
                </dgm:forEach>
              </dgm:layoutNode>
              <dgm:choose name="Name138">
                <dgm:if name="Name139" axis="root ch" ptType="all node" func="cnt" op="gte" val="5">
                  <dgm:layoutNode name="spPost4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140"/>
              </dgm:choose>
            </dgm:if>
            <dgm:else name="Name141"/>
          </dgm:choose>
        </dgm:if>
        <dgm:if name="Name142" axis="self" ptType="node" func="pos" op="equ" val="5">
          <dgm:layoutNode name="parTx5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143">
            <dgm:if name="Name144" axis="ch" ptType="node" func="cnt" op="gte" val="1">
              <dgm:layoutNode name="spPre5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5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5" refType="w" fact="0.77"/>
                  <dgm:constr type="w" for="ch" forName="top5" refType="w" refFor="ch" refForName="txAndLines5" fact="0.78"/>
                </dgm:constrLst>
                <dgm:forEach name="Name145" axis="ch">
                  <dgm:forEach name="Name146" axis="self" ptType="parTrans">
                    <dgm:layoutNode name="Name147" styleLbl="parChTrans1D1">
                      <dgm:choose name="Name148">
                        <dgm:if name="Name149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5"/>
                          </dgm:alg>
                        </dgm:if>
                        <dgm:else name="Name150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5"/>
                            <dgm:param type="dstNode" val="anchor5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51" axis="self" ptType="node">
                    <dgm:choose name="Name152">
                      <dgm:if name="Name153" axis="par ch" ptType="node node" func="cnt" op="equ" val="1">
                        <dgm:layoutNode name="top5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54"/>
                    </dgm:choose>
                    <dgm:layoutNode name="txAndLines5">
                      <dgm:choose name="Name155">
                        <dgm:if name="Name156" func="var" arg="dir" op="equ" val="norm">
                          <dgm:alg type="lin"/>
                        </dgm:if>
                        <dgm:else name="Name157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158">
                        <dgm:if name="Name159" axis="root ch" ptType="all node" func="cnt" op="gte" val="6">
                          <dgm:constrLst>
                            <dgm:constr type="w" for="ch" forName="anchor5" refType="w"/>
                            <dgm:constr type="w" for="ch" forName="backup5" refType="w" fact="-1"/>
                            <dgm:constr type="w" for="ch" forName="preLine5" refType="w" fact="0.11"/>
                            <dgm:constr type="w" for="ch" forName="desTx5" refType="w" fact="0.78"/>
                            <dgm:constr type="w" for="ch" forName="postLine5" refType="w" fact="0.11"/>
                          </dgm:constrLst>
                        </dgm:if>
                        <dgm:else name="Name160">
                          <dgm:constrLst>
                            <dgm:constr type="w" for="ch" forName="anchor5" refType="w" fact="0.89"/>
                            <dgm:constr type="w" for="ch" forName="backup5" refType="w" fact="-0.89"/>
                            <dgm:constr type="w" for="ch" forName="preLine5" refType="w" fact="0.11"/>
                            <dgm:constr type="w" for="ch" forName="desTx5" refType="w" fact="0.78"/>
                          </dgm:constrLst>
                        </dgm:else>
                      </dgm:choose>
                      <dgm:layoutNode name="anchor5" moveWith="desTx5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5" moveWith="desTx5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5" styleLbl="parChTrans1D1" moveWith="desTx5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5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161">
                        <dgm:if name="Name162" axis="root ch" ptType="all node" func="cnt" op="gte" val="6">
                          <dgm:layoutNode name="postLine5" styleLbl="parChTrans1D1" moveWith="desTx5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163"/>
                      </dgm:choose>
                    </dgm:layoutNode>
                  </dgm:forEach>
                  <dgm:choose name="Name164">
                    <dgm:if name="Name165" axis="root ch" ptType="all node" func="cnt" op="gte" val="6">
                      <dgm:forEach name="Name166" axis="self" ptType="parTrans">
                        <dgm:layoutNode name="Name167" styleLbl="parChTrans1D1">
                          <dgm:choose name="Name168">
                            <dgm:if name="Name169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6"/>
                                <dgm:param type="endSty" val="noArr"/>
                                <dgm:param type="dstNode" val="anchor5"/>
                              </dgm:alg>
                            </dgm:if>
                            <dgm:else name="Name170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6"/>
                                <dgm:param type="dstNode" val="anchor5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171"/>
                  </dgm:choose>
                </dgm:forEach>
              </dgm:layoutNode>
              <dgm:choose name="Name172">
                <dgm:if name="Name173" axis="root ch" ptType="all node" func="cnt" op="gte" val="6">
                  <dgm:layoutNode name="spPost5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174"/>
              </dgm:choose>
            </dgm:if>
            <dgm:else name="Name175"/>
          </dgm:choose>
        </dgm:if>
        <dgm:if name="Name176" axis="self" ptType="node" func="pos" op="equ" val="6">
          <dgm:layoutNode name="parTx6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177">
            <dgm:if name="Name178" axis="ch" ptType="node" func="cnt" op="gte" val="1">
              <dgm:layoutNode name="spPre6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6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6" refType="w" fact="0.77"/>
                  <dgm:constr type="w" for="ch" forName="top6" refType="w" refFor="ch" refForName="txAndLines6" fact="0.78"/>
                </dgm:constrLst>
                <dgm:forEach name="Name179" axis="ch">
                  <dgm:forEach name="Name180" axis="self" ptType="parTrans">
                    <dgm:layoutNode name="Name181" styleLbl="parChTrans1D1">
                      <dgm:choose name="Name182">
                        <dgm:if name="Name183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6"/>
                          </dgm:alg>
                        </dgm:if>
                        <dgm:else name="Name184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6"/>
                            <dgm:param type="dstNode" val="anchor6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85" axis="self" ptType="node">
                    <dgm:choose name="Name186">
                      <dgm:if name="Name187" axis="par ch" ptType="node node" func="cnt" op="equ" val="1">
                        <dgm:layoutNode name="top6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88"/>
                    </dgm:choose>
                    <dgm:layoutNode name="txAndLines6">
                      <dgm:choose name="Name189">
                        <dgm:if name="Name190" func="var" arg="dir" op="equ" val="norm">
                          <dgm:alg type="lin"/>
                        </dgm:if>
                        <dgm:else name="Name191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192">
                        <dgm:if name="Name193" axis="root ch" ptType="all node" func="cnt" op="gte" val="7">
                          <dgm:constrLst>
                            <dgm:constr type="w" for="ch" forName="anchor6" refType="w"/>
                            <dgm:constr type="w" for="ch" forName="backup6" refType="w" fact="-1"/>
                            <dgm:constr type="w" for="ch" forName="preLine6" refType="w" fact="0.11"/>
                            <dgm:constr type="w" for="ch" forName="desTx6" refType="w" fact="0.78"/>
                            <dgm:constr type="w" for="ch" forName="postLine6" refType="w" fact="0.11"/>
                          </dgm:constrLst>
                        </dgm:if>
                        <dgm:else name="Name194">
                          <dgm:constrLst>
                            <dgm:constr type="w" for="ch" forName="anchor6" refType="w" fact="0.89"/>
                            <dgm:constr type="w" for="ch" forName="backup6" refType="w" fact="-0.89"/>
                            <dgm:constr type="w" for="ch" forName="preLine6" refType="w" fact="0.11"/>
                            <dgm:constr type="w" for="ch" forName="desTx6" refType="w" fact="0.78"/>
                          </dgm:constrLst>
                        </dgm:else>
                      </dgm:choose>
                      <dgm:layoutNode name="anchor6" moveWith="desTx6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6" moveWith="desTx6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6" styleLbl="parChTrans1D1" moveWith="desTx6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6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195">
                        <dgm:if name="Name196" axis="root ch" ptType="all node" func="cnt" op="gte" val="7">
                          <dgm:layoutNode name="postLine6" styleLbl="parChTrans1D1" moveWith="desTx6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197"/>
                      </dgm:choose>
                    </dgm:layoutNode>
                  </dgm:forEach>
                  <dgm:choose name="Name198">
                    <dgm:if name="Name199" axis="root ch" ptType="all node" func="cnt" op="gte" val="7">
                      <dgm:forEach name="Name200" axis="self" ptType="parTrans">
                        <dgm:layoutNode name="Name201" styleLbl="parChTrans1D1">
                          <dgm:choose name="Name202">
                            <dgm:if name="Name203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7"/>
                                <dgm:param type="endSty" val="noArr"/>
                                <dgm:param type="dstNode" val="anchor6"/>
                              </dgm:alg>
                            </dgm:if>
                            <dgm:else name="Name204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7"/>
                                <dgm:param type="dstNode" val="anchor6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205"/>
                  </dgm:choose>
                </dgm:forEach>
              </dgm:layoutNode>
              <dgm:choose name="Name206">
                <dgm:if name="Name207" axis="root ch" ptType="all node" func="cnt" op="gte" val="7">
                  <dgm:layoutNode name="spPost6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208"/>
              </dgm:choose>
            </dgm:if>
            <dgm:else name="Name209"/>
          </dgm:choose>
        </dgm:if>
        <dgm:if name="Name210" axis="self" ptType="node" func="pos" op="equ" val="7">
          <dgm:layoutNode name="parTx7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211">
            <dgm:if name="Name212" axis="ch" ptType="node" func="cnt" op="gte" val="1">
              <dgm:layoutNode name="spPre7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7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7" refType="w" fact="0.77"/>
                  <dgm:constr type="w" for="ch" forName="top7" refType="w" refFor="ch" refForName="txAndLines7" fact="0.78"/>
                </dgm:constrLst>
                <dgm:forEach name="Name213" axis="ch">
                  <dgm:forEach name="Name214" axis="self" ptType="parTrans">
                    <dgm:layoutNode name="Name215" styleLbl="parChTrans1D1">
                      <dgm:choose name="Name216">
                        <dgm:if name="Name217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7"/>
                          </dgm:alg>
                        </dgm:if>
                        <dgm:else name="Name218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7"/>
                            <dgm:param type="dstNode" val="anchor7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219" axis="self" ptType="node">
                    <dgm:choose name="Name220">
                      <dgm:if name="Name221" axis="par ch" ptType="node node" func="cnt" op="equ" val="1">
                        <dgm:layoutNode name="top7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222"/>
                    </dgm:choose>
                    <dgm:layoutNode name="txAndLines7">
                      <dgm:choose name="Name223">
                        <dgm:if name="Name224" func="var" arg="dir" op="equ" val="norm">
                          <dgm:alg type="lin"/>
                        </dgm:if>
                        <dgm:else name="Name225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>
                        <dgm:constr type="w" for="ch" forName="anchor7" refType="w" fact="0.89"/>
                        <dgm:constr type="w" for="ch" forName="backup7" refType="w" fact="-0.89"/>
                        <dgm:constr type="w" for="ch" forName="preLine7" refType="w" fact="0.11"/>
                        <dgm:constr type="w" for="ch" forName="desTx7" refType="w" fact="0.78"/>
                      </dgm:constrLst>
                      <dgm:layoutNode name="anchor7" moveWith="desTx7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7" moveWith="desTx7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7" styleLbl="parChTrans1D1" moveWith="desTx7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7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</dgm:layoutNode>
                  </dgm:forEach>
                </dgm:forEach>
              </dgm:layoutNode>
            </dgm:if>
            <dgm:else name="Name226"/>
          </dgm:choose>
        </dgm:if>
        <dgm:else name="Name227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SubStepProcess">
  <dgm:title val=""/>
  <dgm:desc val=""/>
  <dgm:catLst>
    <dgm:cat type="process" pri="122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61" srcId="1" destId="11" srcOrd="0" destOrd="0"/>
        <dgm:cxn modelId="62" srcId="1" destId="12" srcOrd="1" destOrd="0"/>
        <dgm:cxn modelId="7" srcId="0" destId="2" srcOrd="0" destOrd="0"/>
        <dgm:cxn modelId="8" srcId="0" destId="3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8" srcId="0" destId="1" srcOrd="0" destOrd="0"/>
        <dgm:cxn modelId="81" srcId="1" destId="11" srcOrd="0" destOrd="0"/>
        <dgm:cxn modelId="82" srcId="1" destId="12" srcOrd="1" destOrd="0"/>
        <dgm:cxn modelId="9" srcId="0" destId="2" srcOrd="0" destOrd="0"/>
        <dgm:cxn modelId="10" srcId="0" destId="3" srcOrd="0" destOrd="0"/>
        <dgm:cxn modelId="11" srcId="0" destId="4" srcOrd="0" destOrd="0"/>
      </dgm:cxnLst>
      <dgm:bg/>
      <dgm:whole/>
    </dgm:dataModel>
  </dgm:clrData>
  <dgm:layoutNode name="Name0">
    <dgm:varLst>
      <dgm:chMax val="7"/>
      <dgm:dir/>
      <dgm:animOne val="branch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Tx1" refType="w"/>
      <dgm:constr type="w" for="ch" forName="chLin1" refType="w" refFor="ch" refForName="parTx1" fact="1.38"/>
      <dgm:constr type="h" for="ch" forName="chLin1" refType="h"/>
      <dgm:constr type="w" for="ch" forName="spPre1" refType="w" fact="0.27"/>
      <dgm:constr type="w" for="ch" forName="spPost1" refType="w" fact="0.27"/>
      <dgm:constr type="h" for="ch" forName="spPre1" refType="h"/>
      <dgm:constr type="h" for="ch" forName="spPost1" refType="h"/>
      <dgm:constr type="primFontSz" for="ch" forName="parTx1" val="65"/>
      <dgm:constr type="primFontSz" for="des" forName="desTx1" refType="primFontSz" refFor="ch" refForName="parTx1" fact="0.78"/>
      <dgm:constr type="primFontSz" for="des" forName="desTx1" op="equ"/>
      <dgm:constr type="w" for="ch" forName="parTx2" refType="w"/>
      <dgm:constr type="w" for="ch" forName="chLin2" refType="w" refFor="ch" refForName="parTx2" fact="1.38"/>
      <dgm:constr type="h" for="ch" forName="chLin2" refType="h"/>
      <dgm:constr type="w" for="ch" forName="spPre2" refType="w" fact="0.54"/>
      <dgm:constr type="w" for="ch" forName="spPost2" refType="w" fact="0.54"/>
      <dgm:constr type="h" for="ch" forName="spPre2" refType="h"/>
      <dgm:constr type="h" for="ch" forName="spPost2" refType="h"/>
      <dgm:constr type="primFontSz" for="ch" forName="parTx2" refType="primFontSz" refFor="ch" refForName="parTx1" op="equ"/>
      <dgm:constr type="primFontSz" for="des" forName="desTx2" refType="primFontSz" refFor="des" refForName="desTx1" op="equ"/>
      <dgm:constr type="w" for="ch" forName="parTx3" refType="w"/>
      <dgm:constr type="w" for="ch" forName="chLin3" refType="w" refFor="ch" refForName="parTx3" fact="1.38"/>
      <dgm:constr type="h" for="ch" forName="chLin3" refType="h"/>
      <dgm:constr type="w" for="ch" forName="spPre3" refType="w" fact="0.54"/>
      <dgm:constr type="w" for="ch" forName="spPost3" refType="w" fact="0.54"/>
      <dgm:constr type="h" for="ch" forName="spPre3" refType="h"/>
      <dgm:constr type="h" for="ch" forName="spPost3" refType="h"/>
      <dgm:constr type="primFontSz" for="ch" forName="parTx3" refType="primFontSz" refFor="ch" refForName="parTx1" op="equ"/>
      <dgm:constr type="primFontSz" for="des" forName="desTx3" refType="primFontSz" refFor="des" refForName="desTx1" op="equ"/>
      <dgm:constr type="w" for="ch" forName="parTx4" refType="w"/>
      <dgm:constr type="w" for="ch" forName="chLin4" refType="w" refFor="ch" refForName="parTx4" fact="1.38"/>
      <dgm:constr type="h" for="ch" forName="chLin4" refType="h"/>
      <dgm:constr type="w" for="ch" forName="spPre4" refType="w" fact="0.54"/>
      <dgm:constr type="w" for="ch" forName="spPost4" refType="w" fact="0.54"/>
      <dgm:constr type="h" for="ch" forName="spPre4" refType="h"/>
      <dgm:constr type="h" for="ch" forName="spPost4" refType="h"/>
      <dgm:constr type="primFontSz" for="ch" forName="parTx4" refType="primFontSz" refFor="ch" refForName="parTx1" op="equ"/>
      <dgm:constr type="primFontSz" for="des" forName="desTx4" refType="primFontSz" refFor="des" refForName="desTx1" op="equ"/>
      <dgm:constr type="w" for="ch" forName="parTx5" refType="w"/>
      <dgm:constr type="w" for="ch" forName="chLin5" refType="w" refFor="ch" refForName="parTx5" fact="1.38"/>
      <dgm:constr type="h" for="ch" forName="chLin5" refType="h"/>
      <dgm:constr type="w" for="ch" forName="spPre5" refType="w" fact="0.54"/>
      <dgm:constr type="w" for="ch" forName="spPost5" refType="w" fact="0.54"/>
      <dgm:constr type="h" for="ch" forName="spPre5" refType="h"/>
      <dgm:constr type="h" for="ch" forName="spPost5" refType="h"/>
      <dgm:constr type="primFontSz" for="ch" forName="parTx5" refType="primFontSz" refFor="ch" refForName="parTx1" op="equ"/>
      <dgm:constr type="primFontSz" for="des" forName="desTx5" refType="primFontSz" refFor="des" refForName="desTx1" op="equ"/>
      <dgm:constr type="w" for="ch" forName="parTx6" refType="w"/>
      <dgm:constr type="w" for="ch" forName="chLin6" refType="w" refFor="ch" refForName="parTx6" fact="1.38"/>
      <dgm:constr type="h" for="ch" forName="chLin6" refType="h"/>
      <dgm:constr type="w" for="ch" forName="spPre6" refType="w" fact="0.54"/>
      <dgm:constr type="w" for="ch" forName="spPost6" refType="w" fact="0.54"/>
      <dgm:constr type="h" for="ch" forName="spPre6" refType="h"/>
      <dgm:constr type="h" for="ch" forName="spPost6" refType="h"/>
      <dgm:constr type="primFontSz" for="ch" forName="parTx6" refType="primFontSz" refFor="ch" refForName="parTx1" op="equ"/>
      <dgm:constr type="primFontSz" for="des" forName="desTx6" refType="primFontSz" refFor="des" refForName="desTx1" op="equ"/>
      <dgm:constr type="w" for="ch" forName="parTx7" refType="w"/>
      <dgm:constr type="w" for="ch" forName="chLin7" refType="w" refFor="ch" refForName="parTx7" fact="1.38"/>
      <dgm:constr type="h" for="ch" forName="chLin7" refType="h"/>
      <dgm:constr type="w" for="ch" forName="spPre7" refType="w" fact="0.54"/>
      <dgm:constr type="w" for="ch" forName="spPost7" refType="w" fact="0.54"/>
      <dgm:constr type="h" for="ch" forName="spPre7" refType="h"/>
      <dgm:constr type="h" for="ch" forName="spPost7" refType="h"/>
      <dgm:constr type="primFontSz" for="ch" forName="parTx7" refType="primFontSz" refFor="ch" refForName="parTx1" op="equ"/>
      <dgm:constr type="primFontSz" for="des" forName="desTx7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parTx1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7">
            <dgm:if name="Name8" axis="ch" ptType="node" func="cnt" op="gte" val="1">
              <dgm:layoutNode name="spPre1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1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1" refType="w" fact="0.77"/>
                  <dgm:constr type="w" for="ch" forName="top1" refType="w" refFor="ch" refForName="txAndLines1" fact="0.78"/>
                </dgm:constrLst>
                <dgm:forEach name="Name9" axis="ch">
                  <dgm:forEach name="Name10" axis="self" ptType="parTrans">
                    <dgm:layoutNode name="Name11" styleLbl="parChTrans1D1">
                      <dgm:choose name="Name12">
                        <dgm:if name="Name13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1"/>
                          </dgm:alg>
                        </dgm:if>
                        <dgm:else name="Name14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1"/>
                            <dgm:param type="dstNode" val="anchor1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5" axis="self" ptType="node">
                    <dgm:choose name="Name16">
                      <dgm:if name="Name17" axis="par ch" ptType="node node" func="cnt" op="equ" val="1">
                        <dgm:layoutNode name="top1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8"/>
                    </dgm:choose>
                    <dgm:layoutNode name="txAndLines1">
                      <dgm:choose name="Name19">
                        <dgm:if name="Name20" func="var" arg="dir" op="equ" val="norm">
                          <dgm:alg type="lin"/>
                        </dgm:if>
                        <dgm:else name="Name21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22">
                        <dgm:if name="Name23" axis="root ch" ptType="all node" func="cnt" op="gte" val="2">
                          <dgm:constrLst>
                            <dgm:constr type="w" for="ch" forName="anchor1" refType="w"/>
                            <dgm:constr type="w" for="ch" forName="backup1" refType="w" fact="-1"/>
                            <dgm:constr type="w" for="ch" forName="preLine1" refType="w" fact="0.11"/>
                            <dgm:constr type="w" for="ch" forName="desTx1" refType="w" fact="0.78"/>
                            <dgm:constr type="w" for="ch" forName="postLine1" refType="w" fact="0.11"/>
                          </dgm:constrLst>
                        </dgm:if>
                        <dgm:else name="Name24">
                          <dgm:constrLst>
                            <dgm:constr type="w" for="ch" forName="anchor1" refType="w" fact="0.89"/>
                            <dgm:constr type="w" for="ch" forName="backup1" refType="w" fact="-0.89"/>
                            <dgm:constr type="w" for="ch" forName="preLine1" refType="w" fact="0.11"/>
                            <dgm:constr type="w" for="ch" forName="desTx1" refType="w" fact="0.78"/>
                          </dgm:constrLst>
                        </dgm:else>
                      </dgm:choose>
                      <dgm:layoutNode name="anchor1" moveWith="desTx1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1" moveWith="desTx1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1" styleLbl="parChTrans1D1" moveWith="desTx1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1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25">
                        <dgm:if name="Name26" axis="root ch" ptType="all node" func="cnt" op="gte" val="2">
                          <dgm:layoutNode name="postLine1" styleLbl="parChTrans1D1" moveWith="desTx1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27"/>
                      </dgm:choose>
                    </dgm:layoutNode>
                  </dgm:forEach>
                  <dgm:choose name="Name28">
                    <dgm:if name="Name29" axis="root ch" ptType="all node" func="cnt" op="gte" val="2">
                      <dgm:forEach name="Name30" axis="self" ptType="parTrans">
                        <dgm:layoutNode name="Name31" styleLbl="parChTrans1D1">
                          <dgm:choose name="Name32">
                            <dgm:if name="Name33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2"/>
                                <dgm:param type="endSty" val="noArr"/>
                                <dgm:param type="dstNode" val="anchor1"/>
                              </dgm:alg>
                            </dgm:if>
                            <dgm:else name="Name34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2"/>
                                <dgm:param type="dstNode" val="anchor1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35"/>
                  </dgm:choose>
                </dgm:forEach>
              </dgm:layoutNode>
              <dgm:choose name="Name36">
                <dgm:if name="Name37" axis="root ch" ptType="all node" func="cnt" op="gte" val="2">
                  <dgm:layoutNode name="spPost1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38"/>
              </dgm:choose>
            </dgm:if>
            <dgm:else name="Name39"/>
          </dgm:choose>
        </dgm:if>
        <dgm:if name="Name40" axis="self" ptType="node" func="pos" op="equ" val="2">
          <dgm:layoutNode name="parTx2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41">
            <dgm:if name="Name42" axis="ch" ptType="node" func="cnt" op="gte" val="1">
              <dgm:layoutNode name="spPre2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2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2" refType="w" fact="0.77"/>
                  <dgm:constr type="w" for="ch" forName="top2" refType="w" refFor="ch" refForName="txAndLines2" fact="0.78"/>
                </dgm:constrLst>
                <dgm:forEach name="Name43" axis="ch">
                  <dgm:forEach name="Name44" axis="self" ptType="parTrans">
                    <dgm:layoutNode name="Name45" styleLbl="parChTrans1D1">
                      <dgm:choose name="Name46">
                        <dgm:if name="Name47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2"/>
                          </dgm:alg>
                        </dgm:if>
                        <dgm:else name="Name48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2"/>
                            <dgm:param type="dstNode" val="anchor2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49" axis="self" ptType="node">
                    <dgm:choose name="Name50">
                      <dgm:if name="Name51" axis="par ch" ptType="node node" func="cnt" op="equ" val="1">
                        <dgm:layoutNode name="top2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52"/>
                    </dgm:choose>
                    <dgm:layoutNode name="txAndLines2">
                      <dgm:choose name="Name53">
                        <dgm:if name="Name54" func="var" arg="dir" op="equ" val="norm">
                          <dgm:alg type="lin"/>
                        </dgm:if>
                        <dgm:else name="Name55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56">
                        <dgm:if name="Name57" axis="root ch" ptType="all node" func="cnt" op="gte" val="3">
                          <dgm:constrLst>
                            <dgm:constr type="w" for="ch" forName="anchor2" refType="w"/>
                            <dgm:constr type="w" for="ch" forName="backup2" refType="w" fact="-1"/>
                            <dgm:constr type="w" for="ch" forName="preLine2" refType="w" fact="0.11"/>
                            <dgm:constr type="w" for="ch" forName="desTx2" refType="w" fact="0.78"/>
                            <dgm:constr type="w" for="ch" forName="postLine2" refType="w" fact="0.11"/>
                          </dgm:constrLst>
                        </dgm:if>
                        <dgm:else name="Name58">
                          <dgm:constrLst>
                            <dgm:constr type="w" for="ch" forName="anchor2" refType="w" fact="0.89"/>
                            <dgm:constr type="w" for="ch" forName="backup2" refType="w" fact="-0.89"/>
                            <dgm:constr type="w" for="ch" forName="preLine2" refType="w" fact="0.11"/>
                            <dgm:constr type="w" for="ch" forName="desTx2" refType="w" fact="0.78"/>
                          </dgm:constrLst>
                        </dgm:else>
                      </dgm:choose>
                      <dgm:layoutNode name="anchor2" moveWith="desTx2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2" moveWith="desTx2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2" styleLbl="parChTrans1D1" moveWith="desTx2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2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59">
                        <dgm:if name="Name60" axis="root ch" ptType="all node" func="cnt" op="gte" val="3">
                          <dgm:layoutNode name="postLine2" styleLbl="parChTrans1D1" moveWith="desTx2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61"/>
                      </dgm:choose>
                    </dgm:layoutNode>
                  </dgm:forEach>
                  <dgm:choose name="Name62">
                    <dgm:if name="Name63" axis="root ch" ptType="all node" func="cnt" op="gte" val="3">
                      <dgm:forEach name="Name64" axis="self" ptType="parTrans">
                        <dgm:layoutNode name="Name65" styleLbl="parChTrans1D1">
                          <dgm:choose name="Name66">
                            <dgm:if name="Name67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3"/>
                                <dgm:param type="endSty" val="noArr"/>
                                <dgm:param type="dstNode" val="anchor2"/>
                              </dgm:alg>
                            </dgm:if>
                            <dgm:else name="Name68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3"/>
                                <dgm:param type="dstNode" val="anchor2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69"/>
                  </dgm:choose>
                </dgm:forEach>
              </dgm:layoutNode>
              <dgm:choose name="Name70">
                <dgm:if name="Name71" axis="root ch" ptType="all node" func="cnt" op="gte" val="3">
                  <dgm:layoutNode name="spPost2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72"/>
              </dgm:choose>
            </dgm:if>
            <dgm:else name="Name73"/>
          </dgm:choose>
        </dgm:if>
        <dgm:if name="Name74" axis="self" ptType="node" func="pos" op="equ" val="3">
          <dgm:layoutNode name="parTx3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75">
            <dgm:if name="Name76" axis="ch" ptType="node" func="cnt" op="gte" val="1">
              <dgm:layoutNode name="spPre3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3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3" refType="w" fact="0.77"/>
                  <dgm:constr type="w" for="ch" forName="top3" refType="w" refFor="ch" refForName="txAndLines3" fact="0.78"/>
                </dgm:constrLst>
                <dgm:forEach name="Name77" axis="ch">
                  <dgm:forEach name="Name78" axis="self" ptType="parTrans">
                    <dgm:layoutNode name="Name79" styleLbl="parChTrans1D1">
                      <dgm:choose name="Name80">
                        <dgm:if name="Name81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3"/>
                          </dgm:alg>
                        </dgm:if>
                        <dgm:else name="Name82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3"/>
                            <dgm:param type="dstNode" val="anchor3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83" axis="self" ptType="node">
                    <dgm:choose name="Name84">
                      <dgm:if name="Name85" axis="par ch" ptType="node node" func="cnt" op="equ" val="1">
                        <dgm:layoutNode name="top3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86"/>
                    </dgm:choose>
                    <dgm:layoutNode name="txAndLines3">
                      <dgm:choose name="Name87">
                        <dgm:if name="Name88" func="var" arg="dir" op="equ" val="norm">
                          <dgm:alg type="lin"/>
                        </dgm:if>
                        <dgm:else name="Name89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90">
                        <dgm:if name="Name91" axis="root ch" ptType="all node" func="cnt" op="gte" val="4">
                          <dgm:constrLst>
                            <dgm:constr type="w" for="ch" forName="anchor3" refType="w"/>
                            <dgm:constr type="w" for="ch" forName="backup3" refType="w" fact="-1"/>
                            <dgm:constr type="w" for="ch" forName="preLine3" refType="w" fact="0.11"/>
                            <dgm:constr type="w" for="ch" forName="desTx3" refType="w" fact="0.78"/>
                            <dgm:constr type="w" for="ch" forName="postLine3" refType="w" fact="0.11"/>
                          </dgm:constrLst>
                        </dgm:if>
                        <dgm:else name="Name92">
                          <dgm:constrLst>
                            <dgm:constr type="w" for="ch" forName="anchor3" refType="w" fact="0.89"/>
                            <dgm:constr type="w" for="ch" forName="backup3" refType="w" fact="-0.89"/>
                            <dgm:constr type="w" for="ch" forName="preLine3" refType="w" fact="0.11"/>
                            <dgm:constr type="w" for="ch" forName="desTx3" refType="w" fact="0.78"/>
                          </dgm:constrLst>
                        </dgm:else>
                      </dgm:choose>
                      <dgm:layoutNode name="anchor3" moveWith="desTx3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3" moveWith="desTx3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3" styleLbl="parChTrans1D1" moveWith="desTx3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3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93">
                        <dgm:if name="Name94" axis="root ch" ptType="all node" func="cnt" op="gte" val="4">
                          <dgm:layoutNode name="postLine3" styleLbl="parChTrans1D1" moveWith="desTx3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95"/>
                      </dgm:choose>
                    </dgm:layoutNode>
                  </dgm:forEach>
                  <dgm:choose name="Name96">
                    <dgm:if name="Name97" axis="root ch" ptType="all node" func="cnt" op="gte" val="4">
                      <dgm:forEach name="Name98" axis="self" ptType="parTrans">
                        <dgm:layoutNode name="Name99" styleLbl="parChTrans1D1">
                          <dgm:choose name="Name100">
                            <dgm:if name="Name101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4"/>
                                <dgm:param type="endSty" val="noArr"/>
                                <dgm:param type="dstNode" val="anchor3"/>
                              </dgm:alg>
                            </dgm:if>
                            <dgm:else name="Name102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4"/>
                                <dgm:param type="dstNode" val="anchor3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103"/>
                  </dgm:choose>
                </dgm:forEach>
              </dgm:layoutNode>
              <dgm:choose name="Name104">
                <dgm:if name="Name105" axis="root ch" ptType="all node" func="cnt" op="gte" val="4">
                  <dgm:layoutNode name="spPost3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106"/>
              </dgm:choose>
            </dgm:if>
            <dgm:else name="Name107"/>
          </dgm:choose>
        </dgm:if>
        <dgm:if name="Name108" axis="self" ptType="node" func="pos" op="equ" val="4">
          <dgm:layoutNode name="parTx4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109">
            <dgm:if name="Name110" axis="ch" ptType="node" func="cnt" op="gte" val="1">
              <dgm:layoutNode name="spPre4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4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4" refType="w" fact="0.77"/>
                  <dgm:constr type="w" for="ch" forName="top4" refType="w" refFor="ch" refForName="txAndLines4" fact="0.78"/>
                </dgm:constrLst>
                <dgm:forEach name="Name111" axis="ch">
                  <dgm:forEach name="Name112" axis="self" ptType="parTrans">
                    <dgm:layoutNode name="Name113" styleLbl="parChTrans1D1">
                      <dgm:choose name="Name114">
                        <dgm:if name="Name115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4"/>
                          </dgm:alg>
                        </dgm:if>
                        <dgm:else name="Name116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4"/>
                            <dgm:param type="dstNode" val="anchor4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17" axis="self" ptType="node">
                    <dgm:choose name="Name118">
                      <dgm:if name="Name119" axis="par ch" ptType="node node" func="cnt" op="equ" val="1">
                        <dgm:layoutNode name="top4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20"/>
                    </dgm:choose>
                    <dgm:layoutNode name="txAndLines4">
                      <dgm:choose name="Name121">
                        <dgm:if name="Name122" func="var" arg="dir" op="equ" val="norm">
                          <dgm:alg type="lin"/>
                        </dgm:if>
                        <dgm:else name="Name123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124">
                        <dgm:if name="Name125" axis="root ch" ptType="all node" func="cnt" op="gte" val="5">
                          <dgm:constrLst>
                            <dgm:constr type="w" for="ch" forName="anchor4" refType="w"/>
                            <dgm:constr type="w" for="ch" forName="backup4" refType="w" fact="-1"/>
                            <dgm:constr type="w" for="ch" forName="preLine4" refType="w" fact="0.11"/>
                            <dgm:constr type="w" for="ch" forName="desTx4" refType="w" fact="0.78"/>
                            <dgm:constr type="w" for="ch" forName="postLine4" refType="w" fact="0.11"/>
                          </dgm:constrLst>
                        </dgm:if>
                        <dgm:else name="Name126">
                          <dgm:constrLst>
                            <dgm:constr type="w" for="ch" forName="anchor4" refType="w" fact="0.89"/>
                            <dgm:constr type="w" for="ch" forName="backup4" refType="w" fact="-0.89"/>
                            <dgm:constr type="w" for="ch" forName="preLine4" refType="w" fact="0.11"/>
                            <dgm:constr type="w" for="ch" forName="desTx4" refType="w" fact="0.78"/>
                          </dgm:constrLst>
                        </dgm:else>
                      </dgm:choose>
                      <dgm:layoutNode name="anchor4" moveWith="desTx4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4" moveWith="desTx4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4" styleLbl="parChTrans1D1" moveWith="desTx4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4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127">
                        <dgm:if name="Name128" axis="root ch" ptType="all node" func="cnt" op="gte" val="5">
                          <dgm:layoutNode name="postLine4" styleLbl="parChTrans1D1" moveWith="desTx4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129"/>
                      </dgm:choose>
                    </dgm:layoutNode>
                  </dgm:forEach>
                  <dgm:choose name="Name130">
                    <dgm:if name="Name131" axis="root ch" ptType="all node" func="cnt" op="gte" val="5">
                      <dgm:forEach name="Name132" axis="self" ptType="parTrans">
                        <dgm:layoutNode name="Name133" styleLbl="parChTrans1D1">
                          <dgm:choose name="Name134">
                            <dgm:if name="Name135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5"/>
                                <dgm:param type="endSty" val="noArr"/>
                                <dgm:param type="dstNode" val="anchor4"/>
                              </dgm:alg>
                            </dgm:if>
                            <dgm:else name="Name136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5"/>
                                <dgm:param type="dstNode" val="anchor4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137"/>
                  </dgm:choose>
                </dgm:forEach>
              </dgm:layoutNode>
              <dgm:choose name="Name138">
                <dgm:if name="Name139" axis="root ch" ptType="all node" func="cnt" op="gte" val="5">
                  <dgm:layoutNode name="spPost4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140"/>
              </dgm:choose>
            </dgm:if>
            <dgm:else name="Name141"/>
          </dgm:choose>
        </dgm:if>
        <dgm:if name="Name142" axis="self" ptType="node" func="pos" op="equ" val="5">
          <dgm:layoutNode name="parTx5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143">
            <dgm:if name="Name144" axis="ch" ptType="node" func="cnt" op="gte" val="1">
              <dgm:layoutNode name="spPre5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5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5" refType="w" fact="0.77"/>
                  <dgm:constr type="w" for="ch" forName="top5" refType="w" refFor="ch" refForName="txAndLines5" fact="0.78"/>
                </dgm:constrLst>
                <dgm:forEach name="Name145" axis="ch">
                  <dgm:forEach name="Name146" axis="self" ptType="parTrans">
                    <dgm:layoutNode name="Name147" styleLbl="parChTrans1D1">
                      <dgm:choose name="Name148">
                        <dgm:if name="Name149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5"/>
                          </dgm:alg>
                        </dgm:if>
                        <dgm:else name="Name150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5"/>
                            <dgm:param type="dstNode" val="anchor5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51" axis="self" ptType="node">
                    <dgm:choose name="Name152">
                      <dgm:if name="Name153" axis="par ch" ptType="node node" func="cnt" op="equ" val="1">
                        <dgm:layoutNode name="top5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54"/>
                    </dgm:choose>
                    <dgm:layoutNode name="txAndLines5">
                      <dgm:choose name="Name155">
                        <dgm:if name="Name156" func="var" arg="dir" op="equ" val="norm">
                          <dgm:alg type="lin"/>
                        </dgm:if>
                        <dgm:else name="Name157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158">
                        <dgm:if name="Name159" axis="root ch" ptType="all node" func="cnt" op="gte" val="6">
                          <dgm:constrLst>
                            <dgm:constr type="w" for="ch" forName="anchor5" refType="w"/>
                            <dgm:constr type="w" for="ch" forName="backup5" refType="w" fact="-1"/>
                            <dgm:constr type="w" for="ch" forName="preLine5" refType="w" fact="0.11"/>
                            <dgm:constr type="w" for="ch" forName="desTx5" refType="w" fact="0.78"/>
                            <dgm:constr type="w" for="ch" forName="postLine5" refType="w" fact="0.11"/>
                          </dgm:constrLst>
                        </dgm:if>
                        <dgm:else name="Name160">
                          <dgm:constrLst>
                            <dgm:constr type="w" for="ch" forName="anchor5" refType="w" fact="0.89"/>
                            <dgm:constr type="w" for="ch" forName="backup5" refType="w" fact="-0.89"/>
                            <dgm:constr type="w" for="ch" forName="preLine5" refType="w" fact="0.11"/>
                            <dgm:constr type="w" for="ch" forName="desTx5" refType="w" fact="0.78"/>
                          </dgm:constrLst>
                        </dgm:else>
                      </dgm:choose>
                      <dgm:layoutNode name="anchor5" moveWith="desTx5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5" moveWith="desTx5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5" styleLbl="parChTrans1D1" moveWith="desTx5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5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161">
                        <dgm:if name="Name162" axis="root ch" ptType="all node" func="cnt" op="gte" val="6">
                          <dgm:layoutNode name="postLine5" styleLbl="parChTrans1D1" moveWith="desTx5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163"/>
                      </dgm:choose>
                    </dgm:layoutNode>
                  </dgm:forEach>
                  <dgm:choose name="Name164">
                    <dgm:if name="Name165" axis="root ch" ptType="all node" func="cnt" op="gte" val="6">
                      <dgm:forEach name="Name166" axis="self" ptType="parTrans">
                        <dgm:layoutNode name="Name167" styleLbl="parChTrans1D1">
                          <dgm:choose name="Name168">
                            <dgm:if name="Name169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6"/>
                                <dgm:param type="endSty" val="noArr"/>
                                <dgm:param type="dstNode" val="anchor5"/>
                              </dgm:alg>
                            </dgm:if>
                            <dgm:else name="Name170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6"/>
                                <dgm:param type="dstNode" val="anchor5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171"/>
                  </dgm:choose>
                </dgm:forEach>
              </dgm:layoutNode>
              <dgm:choose name="Name172">
                <dgm:if name="Name173" axis="root ch" ptType="all node" func="cnt" op="gte" val="6">
                  <dgm:layoutNode name="spPost5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174"/>
              </dgm:choose>
            </dgm:if>
            <dgm:else name="Name175"/>
          </dgm:choose>
        </dgm:if>
        <dgm:if name="Name176" axis="self" ptType="node" func="pos" op="equ" val="6">
          <dgm:layoutNode name="parTx6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177">
            <dgm:if name="Name178" axis="ch" ptType="node" func="cnt" op="gte" val="1">
              <dgm:layoutNode name="spPre6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6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6" refType="w" fact="0.77"/>
                  <dgm:constr type="w" for="ch" forName="top6" refType="w" refFor="ch" refForName="txAndLines6" fact="0.78"/>
                </dgm:constrLst>
                <dgm:forEach name="Name179" axis="ch">
                  <dgm:forEach name="Name180" axis="self" ptType="parTrans">
                    <dgm:layoutNode name="Name181" styleLbl="parChTrans1D1">
                      <dgm:choose name="Name182">
                        <dgm:if name="Name183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6"/>
                          </dgm:alg>
                        </dgm:if>
                        <dgm:else name="Name184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6"/>
                            <dgm:param type="dstNode" val="anchor6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85" axis="self" ptType="node">
                    <dgm:choose name="Name186">
                      <dgm:if name="Name187" axis="par ch" ptType="node node" func="cnt" op="equ" val="1">
                        <dgm:layoutNode name="top6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88"/>
                    </dgm:choose>
                    <dgm:layoutNode name="txAndLines6">
                      <dgm:choose name="Name189">
                        <dgm:if name="Name190" func="var" arg="dir" op="equ" val="norm">
                          <dgm:alg type="lin"/>
                        </dgm:if>
                        <dgm:else name="Name191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192">
                        <dgm:if name="Name193" axis="root ch" ptType="all node" func="cnt" op="gte" val="7">
                          <dgm:constrLst>
                            <dgm:constr type="w" for="ch" forName="anchor6" refType="w"/>
                            <dgm:constr type="w" for="ch" forName="backup6" refType="w" fact="-1"/>
                            <dgm:constr type="w" for="ch" forName="preLine6" refType="w" fact="0.11"/>
                            <dgm:constr type="w" for="ch" forName="desTx6" refType="w" fact="0.78"/>
                            <dgm:constr type="w" for="ch" forName="postLine6" refType="w" fact="0.11"/>
                          </dgm:constrLst>
                        </dgm:if>
                        <dgm:else name="Name194">
                          <dgm:constrLst>
                            <dgm:constr type="w" for="ch" forName="anchor6" refType="w" fact="0.89"/>
                            <dgm:constr type="w" for="ch" forName="backup6" refType="w" fact="-0.89"/>
                            <dgm:constr type="w" for="ch" forName="preLine6" refType="w" fact="0.11"/>
                            <dgm:constr type="w" for="ch" forName="desTx6" refType="w" fact="0.78"/>
                          </dgm:constrLst>
                        </dgm:else>
                      </dgm:choose>
                      <dgm:layoutNode name="anchor6" moveWith="desTx6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6" moveWith="desTx6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6" styleLbl="parChTrans1D1" moveWith="desTx6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6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195">
                        <dgm:if name="Name196" axis="root ch" ptType="all node" func="cnt" op="gte" val="7">
                          <dgm:layoutNode name="postLine6" styleLbl="parChTrans1D1" moveWith="desTx6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197"/>
                      </dgm:choose>
                    </dgm:layoutNode>
                  </dgm:forEach>
                  <dgm:choose name="Name198">
                    <dgm:if name="Name199" axis="root ch" ptType="all node" func="cnt" op="gte" val="7">
                      <dgm:forEach name="Name200" axis="self" ptType="parTrans">
                        <dgm:layoutNode name="Name201" styleLbl="parChTrans1D1">
                          <dgm:choose name="Name202">
                            <dgm:if name="Name203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7"/>
                                <dgm:param type="endSty" val="noArr"/>
                                <dgm:param type="dstNode" val="anchor6"/>
                              </dgm:alg>
                            </dgm:if>
                            <dgm:else name="Name204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7"/>
                                <dgm:param type="dstNode" val="anchor6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205"/>
                  </dgm:choose>
                </dgm:forEach>
              </dgm:layoutNode>
              <dgm:choose name="Name206">
                <dgm:if name="Name207" axis="root ch" ptType="all node" func="cnt" op="gte" val="7">
                  <dgm:layoutNode name="spPost6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208"/>
              </dgm:choose>
            </dgm:if>
            <dgm:else name="Name209"/>
          </dgm:choose>
        </dgm:if>
        <dgm:if name="Name210" axis="self" ptType="node" func="pos" op="equ" val="7">
          <dgm:layoutNode name="parTx7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211">
            <dgm:if name="Name212" axis="ch" ptType="node" func="cnt" op="gte" val="1">
              <dgm:layoutNode name="spPre7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7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7" refType="w" fact="0.77"/>
                  <dgm:constr type="w" for="ch" forName="top7" refType="w" refFor="ch" refForName="txAndLines7" fact="0.78"/>
                </dgm:constrLst>
                <dgm:forEach name="Name213" axis="ch">
                  <dgm:forEach name="Name214" axis="self" ptType="parTrans">
                    <dgm:layoutNode name="Name215" styleLbl="parChTrans1D1">
                      <dgm:choose name="Name216">
                        <dgm:if name="Name217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7"/>
                          </dgm:alg>
                        </dgm:if>
                        <dgm:else name="Name218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7"/>
                            <dgm:param type="dstNode" val="anchor7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219" axis="self" ptType="node">
                    <dgm:choose name="Name220">
                      <dgm:if name="Name221" axis="par ch" ptType="node node" func="cnt" op="equ" val="1">
                        <dgm:layoutNode name="top7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222"/>
                    </dgm:choose>
                    <dgm:layoutNode name="txAndLines7">
                      <dgm:choose name="Name223">
                        <dgm:if name="Name224" func="var" arg="dir" op="equ" val="norm">
                          <dgm:alg type="lin"/>
                        </dgm:if>
                        <dgm:else name="Name225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>
                        <dgm:constr type="w" for="ch" forName="anchor7" refType="w" fact="0.89"/>
                        <dgm:constr type="w" for="ch" forName="backup7" refType="w" fact="-0.89"/>
                        <dgm:constr type="w" for="ch" forName="preLine7" refType="w" fact="0.11"/>
                        <dgm:constr type="w" for="ch" forName="desTx7" refType="w" fact="0.78"/>
                      </dgm:constrLst>
                      <dgm:layoutNode name="anchor7" moveWith="desTx7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7" moveWith="desTx7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7" styleLbl="parChTrans1D1" moveWith="desTx7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7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</dgm:layoutNode>
                  </dgm:forEach>
                </dgm:forEach>
              </dgm:layoutNode>
            </dgm:if>
            <dgm:else name="Name226"/>
          </dgm:choose>
        </dgm:if>
        <dgm:else name="Name22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0.94473</cdr:x>
      <cdr:y>0.33142</cdr:y>
    </cdr:from>
    <cdr:to>
      <cdr:x>0.94473</cdr:x>
      <cdr:y>0.39264</cdr:y>
    </cdr:to>
    <cdr:cxnSp macro="">
      <cdr:nvCxnSpPr>
        <cdr:cNvPr id="17" name="Łącznik prosty ze strzałką 16"/>
        <cdr:cNvCxnSpPr/>
      </cdr:nvCxnSpPr>
      <cdr:spPr>
        <a:xfrm xmlns:a="http://schemas.openxmlformats.org/drawingml/2006/main">
          <a:off x="5687091" y="1089077"/>
          <a:ext cx="0" cy="201177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0.63987</cdr:x>
      <cdr:y>0.30379</cdr:y>
    </cdr:from>
    <cdr:to>
      <cdr:x>0.63987</cdr:x>
      <cdr:y>0.36502</cdr:y>
    </cdr:to>
    <cdr:cxnSp macro="">
      <cdr:nvCxnSpPr>
        <cdr:cNvPr id="23" name="Łącznik prosty ze strzałką 22"/>
        <cdr:cNvCxnSpPr/>
      </cdr:nvCxnSpPr>
      <cdr:spPr>
        <a:xfrm xmlns:a="http://schemas.openxmlformats.org/drawingml/2006/main">
          <a:off x="3851888" y="998300"/>
          <a:ext cx="0" cy="201209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0.35094</cdr:x>
      <cdr:y>0.31304</cdr:y>
    </cdr:from>
    <cdr:to>
      <cdr:x>0.35127</cdr:x>
      <cdr:y>0.37004</cdr:y>
    </cdr:to>
    <cdr:cxnSp macro="">
      <cdr:nvCxnSpPr>
        <cdr:cNvPr id="24" name="Łącznik prosty ze strzałką 23"/>
        <cdr:cNvCxnSpPr/>
      </cdr:nvCxnSpPr>
      <cdr:spPr>
        <a:xfrm xmlns:a="http://schemas.openxmlformats.org/drawingml/2006/main" flipH="1">
          <a:off x="2112591" y="1028700"/>
          <a:ext cx="1960" cy="187282"/>
        </a:xfrm>
        <a:prstGeom xmlns:a="http://schemas.openxmlformats.org/drawingml/2006/main" prst="straightConnector1">
          <a:avLst/>
        </a:prstGeom>
        <a:ln xmlns:a="http://schemas.openxmlformats.org/drawingml/2006/main">
          <a:solidFill>
            <a:schemeClr val="bg1"/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0.01569</cdr:x>
      <cdr:y>0.36279</cdr:y>
    </cdr:from>
    <cdr:to>
      <cdr:x>0.05098</cdr:x>
      <cdr:y>0.50465</cdr:y>
    </cdr:to>
    <cdr:sp macro="" textlink="">
      <cdr:nvSpPr>
        <cdr:cNvPr id="9" name="pole tekstowe 8"/>
        <cdr:cNvSpPr txBox="1"/>
      </cdr:nvSpPr>
      <cdr:spPr>
        <a:xfrm xmlns:a="http://schemas.openxmlformats.org/drawingml/2006/main" rot="16200000">
          <a:off x="-47624" y="1647824"/>
          <a:ext cx="581025" cy="25717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pl-PL" sz="900" b="1">
              <a:solidFill>
                <a:sysClr val="windowText" lastClr="000000"/>
              </a:solidFill>
            </a:rPr>
            <a:t>ug/m3</a:t>
          </a:r>
        </a:p>
      </cdr:txBody>
    </cdr:sp>
  </cdr:relSizeAnchor>
  <cdr:relSizeAnchor xmlns:cdr="http://schemas.openxmlformats.org/drawingml/2006/chartDrawing">
    <cdr:from>
      <cdr:x>0.59134</cdr:x>
      <cdr:y>0.29536</cdr:y>
    </cdr:from>
    <cdr:to>
      <cdr:x>0.62093</cdr:x>
      <cdr:y>0.41669</cdr:y>
    </cdr:to>
    <cdr:sp macro="" textlink="">
      <cdr:nvSpPr>
        <cdr:cNvPr id="6" name="Strzałka w dół 5"/>
        <cdr:cNvSpPr/>
      </cdr:nvSpPr>
      <cdr:spPr>
        <a:xfrm xmlns:a="http://schemas.openxmlformats.org/drawingml/2006/main" rot="19168859">
          <a:off x="3708391" y="1031031"/>
          <a:ext cx="185543" cy="423546"/>
        </a:xfrm>
        <a:prstGeom xmlns:a="http://schemas.openxmlformats.org/drawingml/2006/main" prst="downArrow">
          <a:avLst/>
        </a:prstGeom>
        <a:solidFill xmlns:a="http://schemas.openxmlformats.org/drawingml/2006/main">
          <a:srgbClr val="6AF294"/>
        </a:solidFill>
        <a:ln xmlns:a="http://schemas.openxmlformats.org/drawingml/2006/main" w="19050" cap="sq">
          <a:solidFill>
            <a:srgbClr val="FFFF00"/>
          </a:solidFill>
          <a:round/>
        </a:ln>
        <a:scene3d xmlns:a="http://schemas.openxmlformats.org/drawingml/2006/main">
          <a:camera prst="isometricTopUp">
            <a:rot lat="21594000" lon="19200000" rev="0"/>
          </a:camera>
          <a:lightRig rig="flood" dir="t"/>
        </a:scene3d>
        <a:sp3d xmlns:a="http://schemas.openxmlformats.org/drawingml/2006/main" prstMaterial="plastic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t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pl-PL" sz="11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cdr:txBody>
    </cdr:sp>
  </cdr:relSizeAnchor>
  <cdr:relSizeAnchor xmlns:cdr="http://schemas.openxmlformats.org/drawingml/2006/chartDrawing">
    <cdr:from>
      <cdr:x>0.89072</cdr:x>
      <cdr:y>0.34502</cdr:y>
    </cdr:from>
    <cdr:to>
      <cdr:x>0.92031</cdr:x>
      <cdr:y>0.46636</cdr:y>
    </cdr:to>
    <cdr:sp macro="" textlink="">
      <cdr:nvSpPr>
        <cdr:cNvPr id="7" name="Strzałka w dół 6"/>
        <cdr:cNvSpPr/>
      </cdr:nvSpPr>
      <cdr:spPr>
        <a:xfrm xmlns:a="http://schemas.openxmlformats.org/drawingml/2006/main" rot="19168859">
          <a:off x="5585840" y="1204396"/>
          <a:ext cx="185543" cy="423546"/>
        </a:xfrm>
        <a:prstGeom xmlns:a="http://schemas.openxmlformats.org/drawingml/2006/main" prst="downArrow">
          <a:avLst/>
        </a:prstGeom>
        <a:solidFill xmlns:a="http://schemas.openxmlformats.org/drawingml/2006/main">
          <a:srgbClr val="6AF294"/>
        </a:solidFill>
        <a:ln xmlns:a="http://schemas.openxmlformats.org/drawingml/2006/main" w="19050" cap="sq">
          <a:solidFill>
            <a:srgbClr val="FFFF00"/>
          </a:solidFill>
          <a:round/>
        </a:ln>
        <a:scene3d xmlns:a="http://schemas.openxmlformats.org/drawingml/2006/main">
          <a:camera prst="isometricTopUp">
            <a:rot lat="21594000" lon="19200000" rev="0"/>
          </a:camera>
          <a:lightRig rig="flood" dir="t"/>
        </a:scene3d>
        <a:sp3d xmlns:a="http://schemas.openxmlformats.org/drawingml/2006/main" prstMaterial="plastic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t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/>
          <a:endParaRPr lang="pl-PL" sz="1100" b="0" cap="none" spc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B0F983-3A6B-4807-B371-CE202DE1124C}" type="datetimeFigureOut">
              <a:rPr lang="pl-PL" smtClean="0"/>
              <a:pPr/>
              <a:t>16.06.2026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1F5E83-5E1A-4E2D-894B-65BA5BF6ADEC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037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66788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91112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479415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1F5E83-5E1A-4E2D-894B-65BA5BF6ADEC}" type="slidenum">
              <a:rPr kumimoji="0" lang="pl-P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pl-P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8196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34599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367765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1F5E83-5E1A-4E2D-894B-65BA5BF6ADEC}" type="slidenum">
              <a:rPr lang="pl-PL" smtClean="0"/>
              <a:pPr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05399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5" Type="http://schemas.openxmlformats.org/officeDocument/2006/relationships/image" Target="../media/image8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Relationship Id="rId1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 (długi tytuł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stokąt 8">
            <a:extLst>
              <a:ext uri="{FF2B5EF4-FFF2-40B4-BE49-F238E27FC236}">
                <a16:creationId xmlns:a16="http://schemas.microsoft.com/office/drawing/2014/main" id="{A63EBD56-4A88-4F5C-BEAF-A33740721C44}"/>
              </a:ext>
            </a:extLst>
          </p:cNvPr>
          <p:cNvSpPr/>
          <p:nvPr userDrawn="1"/>
        </p:nvSpPr>
        <p:spPr>
          <a:xfrm>
            <a:off x="1170660" y="1790613"/>
            <a:ext cx="9851923" cy="3924815"/>
          </a:xfrm>
          <a:prstGeom prst="rect">
            <a:avLst/>
          </a:prstGeom>
          <a:solidFill>
            <a:srgbClr val="A6D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  <p:sp>
        <p:nvSpPr>
          <p:cNvPr id="11" name="Prostokąt 10">
            <a:extLst>
              <a:ext uri="{FF2B5EF4-FFF2-40B4-BE49-F238E27FC236}">
                <a16:creationId xmlns:a16="http://schemas.microsoft.com/office/drawing/2014/main" id="{48CDFE25-4437-7188-EA7B-7D9DAD502275}"/>
              </a:ext>
            </a:extLst>
          </p:cNvPr>
          <p:cNvSpPr/>
          <p:nvPr userDrawn="1"/>
        </p:nvSpPr>
        <p:spPr>
          <a:xfrm>
            <a:off x="1" y="0"/>
            <a:ext cx="5685979" cy="262496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  <p:pic>
        <p:nvPicPr>
          <p:cNvPr id="14" name="Obraz 13">
            <a:extLst>
              <a:ext uri="{FF2B5EF4-FFF2-40B4-BE49-F238E27FC236}">
                <a16:creationId xmlns:a16="http://schemas.microsoft.com/office/drawing/2014/main" id="{2B41AD81-079D-B212-C8B7-9A9D3BEE517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485" y="490241"/>
            <a:ext cx="1066800" cy="1066800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0A433181-6EED-44B3-4822-4AF9E6BA906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255" y="490241"/>
            <a:ext cx="1066800" cy="1066800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276322E5-6025-7EA2-67FB-9F57E921005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1023" y="490241"/>
            <a:ext cx="1066800" cy="10668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80332" y="2775172"/>
            <a:ext cx="9031400" cy="1004864"/>
          </a:xfrm>
        </p:spPr>
        <p:txBody>
          <a:bodyPr anchor="t" anchorCtr="0">
            <a:normAutofit/>
          </a:bodyPr>
          <a:lstStyle>
            <a:lvl1pPr algn="l">
              <a:lnSpc>
                <a:spcPts val="3629"/>
              </a:lnSpc>
              <a:defRPr sz="2903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80346" y="4410533"/>
            <a:ext cx="9031311" cy="979756"/>
          </a:xfrm>
        </p:spPr>
        <p:txBody>
          <a:bodyPr>
            <a:normAutofit/>
          </a:bodyPr>
          <a:lstStyle>
            <a:lvl1pPr marL="0" indent="0" algn="l">
              <a:lnSpc>
                <a:spcPts val="3175"/>
              </a:lnSpc>
              <a:buNone/>
              <a:defRPr sz="2540" b="1">
                <a:solidFill>
                  <a:schemeClr val="tx2"/>
                </a:solidFill>
              </a:defRPr>
            </a:lvl1pPr>
            <a:lvl2pPr marL="457193" indent="0" algn="ctr">
              <a:buNone/>
              <a:defRPr sz="2000"/>
            </a:lvl2pPr>
            <a:lvl3pPr marL="914382" indent="0" algn="ctr">
              <a:buNone/>
              <a:defRPr sz="1800"/>
            </a:lvl3pPr>
            <a:lvl4pPr marL="1371575" indent="0" algn="ctr">
              <a:buNone/>
              <a:defRPr sz="1600"/>
            </a:lvl4pPr>
            <a:lvl5pPr marL="1828766" indent="0" algn="ctr">
              <a:buNone/>
              <a:defRPr sz="1600"/>
            </a:lvl5pPr>
            <a:lvl6pPr marL="2285958" indent="0" algn="ctr">
              <a:buNone/>
              <a:defRPr sz="1600"/>
            </a:lvl6pPr>
            <a:lvl7pPr marL="2743149" indent="0" algn="ctr">
              <a:buNone/>
              <a:defRPr sz="1600"/>
            </a:lvl7pPr>
            <a:lvl8pPr marL="3200341" indent="0" algn="ctr">
              <a:buNone/>
              <a:defRPr sz="1600"/>
            </a:lvl8pPr>
            <a:lvl9pPr marL="3657533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68959" y="490243"/>
            <a:ext cx="2052383" cy="316709"/>
          </a:xfrm>
          <a:prstGeom prst="rect">
            <a:avLst/>
          </a:prstGeom>
        </p:spPr>
        <p:txBody>
          <a:bodyPr lIns="0" tIns="0" rIns="0" bIns="0"/>
          <a:lstStyle>
            <a:lvl1pPr algn="r">
              <a:lnSpc>
                <a:spcPts val="1633"/>
              </a:lnSpc>
              <a:defRPr sz="1271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fld id="{D2A3D249-6366-4532-95C2-9DDC07D17B44}" type="datetime1">
              <a:rPr lang="pl-PL" smtClean="0"/>
              <a:t>16.06.2026</a:t>
            </a:fld>
            <a:endParaRPr lang="pl-PL" dirty="0"/>
          </a:p>
        </p:txBody>
      </p:sp>
      <p:pic>
        <p:nvPicPr>
          <p:cNvPr id="7" name="Obraz 6">
            <a:extLst>
              <a:ext uri="{FF2B5EF4-FFF2-40B4-BE49-F238E27FC236}">
                <a16:creationId xmlns:a16="http://schemas.microsoft.com/office/drawing/2014/main" id="{D99AC2CA-7069-4A8E-9D19-13E7BFB1BE12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417" y="1790613"/>
            <a:ext cx="4516563" cy="832380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855" y="5854973"/>
            <a:ext cx="9764291" cy="83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61735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165">
          <p15:clr>
            <a:srgbClr val="FBAE40"/>
          </p15:clr>
        </p15:guide>
        <p15:guide id="2" orient="horz" pos="77">
          <p15:clr>
            <a:srgbClr val="FBAE40"/>
          </p15:clr>
        </p15:guide>
        <p15:guide id="3" orient="horz" pos="1620">
          <p15:clr>
            <a:srgbClr val="FBAE40"/>
          </p15:clr>
        </p15:guide>
        <p15:guide id="4" orient="horz" pos="231">
          <p15:clr>
            <a:srgbClr val="FBAE40"/>
          </p15:clr>
        </p15:guide>
        <p15:guide id="5" orient="horz" pos="386">
          <p15:clr>
            <a:srgbClr val="FBAE40"/>
          </p15:clr>
        </p15:guide>
        <p15:guide id="6" orient="horz" pos="540">
          <p15:clr>
            <a:srgbClr val="FBAE40"/>
          </p15:clr>
        </p15:guide>
        <p15:guide id="7" orient="horz" pos="694">
          <p15:clr>
            <a:srgbClr val="FBAE40"/>
          </p15:clr>
        </p15:guide>
        <p15:guide id="8" orient="horz" pos="848">
          <p15:clr>
            <a:srgbClr val="FBAE40"/>
          </p15:clr>
        </p15:guide>
        <p15:guide id="9" orient="horz" pos="1003">
          <p15:clr>
            <a:srgbClr val="FBAE40"/>
          </p15:clr>
        </p15:guide>
        <p15:guide id="10" orient="horz" pos="1157">
          <p15:clr>
            <a:srgbClr val="FBAE40"/>
          </p15:clr>
        </p15:guide>
        <p15:guide id="11" orient="horz" pos="1311">
          <p15:clr>
            <a:srgbClr val="FBAE40"/>
          </p15:clr>
        </p15:guide>
        <p15:guide id="12" orient="horz" pos="1466">
          <p15:clr>
            <a:srgbClr val="FBAE40"/>
          </p15:clr>
        </p15:guide>
        <p15:guide id="13" orient="horz" pos="1774">
          <p15:clr>
            <a:srgbClr val="FBAE40"/>
          </p15:clr>
        </p15:guide>
        <p15:guide id="14" orient="horz" pos="1929">
          <p15:clr>
            <a:srgbClr val="FBAE40"/>
          </p15:clr>
        </p15:guide>
        <p15:guide id="15" orient="horz" pos="2083">
          <p15:clr>
            <a:srgbClr val="FBAE40"/>
          </p15:clr>
        </p15:guide>
        <p15:guide id="16" orient="horz" pos="2237">
          <p15:clr>
            <a:srgbClr val="FBAE40"/>
          </p15:clr>
        </p15:guide>
        <p15:guide id="17" orient="horz" pos="2392">
          <p15:clr>
            <a:srgbClr val="FBAE40"/>
          </p15:clr>
        </p15:guide>
        <p15:guide id="18" orient="horz" pos="2546">
          <p15:clr>
            <a:srgbClr val="FBAE40"/>
          </p15:clr>
        </p15:guide>
        <p15:guide id="19" orient="horz" pos="2700">
          <p15:clr>
            <a:srgbClr val="FBAE40"/>
          </p15:clr>
        </p15:guide>
        <p15:guide id="20" orient="horz" pos="2854">
          <p15:clr>
            <a:srgbClr val="FBAE40"/>
          </p15:clr>
        </p15:guide>
        <p15:guide id="21" orient="horz" pos="3009">
          <p15:clr>
            <a:srgbClr val="FBAE40"/>
          </p15:clr>
        </p15:guide>
        <p15:guide id="22" orient="horz" pos="3163">
          <p15:clr>
            <a:srgbClr val="FBAE40"/>
          </p15:clr>
        </p15:guide>
        <p15:guide id="23" pos="358">
          <p15:clr>
            <a:srgbClr val="FBAE40"/>
          </p15:clr>
        </p15:guide>
        <p15:guide id="24" pos="552">
          <p15:clr>
            <a:srgbClr val="FBAE40"/>
          </p15:clr>
        </p15:guide>
        <p15:guide id="25" pos="747">
          <p15:clr>
            <a:srgbClr val="FBAE40"/>
          </p15:clr>
        </p15:guide>
        <p15:guide id="26" pos="941">
          <p15:clr>
            <a:srgbClr val="FBAE40"/>
          </p15:clr>
        </p15:guide>
        <p15:guide id="27" pos="1135">
          <p15:clr>
            <a:srgbClr val="FBAE40"/>
          </p15:clr>
        </p15:guide>
        <p15:guide id="28" pos="1328">
          <p15:clr>
            <a:srgbClr val="FBAE40"/>
          </p15:clr>
        </p15:guide>
        <p15:guide id="29" pos="1522">
          <p15:clr>
            <a:srgbClr val="FBAE40"/>
          </p15:clr>
        </p15:guide>
        <p15:guide id="30" pos="1716">
          <p15:clr>
            <a:srgbClr val="FBAE40"/>
          </p15:clr>
        </p15:guide>
        <p15:guide id="31" pos="1911">
          <p15:clr>
            <a:srgbClr val="FBAE40"/>
          </p15:clr>
        </p15:guide>
        <p15:guide id="32" pos="2104">
          <p15:clr>
            <a:srgbClr val="FBAE40"/>
          </p15:clr>
        </p15:guide>
        <p15:guide id="33" pos="2298">
          <p15:clr>
            <a:srgbClr val="FBAE40"/>
          </p15:clr>
        </p15:guide>
        <p15:guide id="34" pos="2492">
          <p15:clr>
            <a:srgbClr val="FBAE40"/>
          </p15:clr>
        </p15:guide>
        <p15:guide id="35" pos="2686">
          <p15:clr>
            <a:srgbClr val="FBAE40"/>
          </p15:clr>
        </p15:guide>
        <p15:guide id="36" pos="2880">
          <p15:clr>
            <a:srgbClr val="FBAE40"/>
          </p15:clr>
        </p15:guide>
        <p15:guide id="37" pos="3074">
          <p15:clr>
            <a:srgbClr val="FBAE40"/>
          </p15:clr>
        </p15:guide>
        <p15:guide id="38" pos="3268">
          <p15:clr>
            <a:srgbClr val="FBAE40"/>
          </p15:clr>
        </p15:guide>
        <p15:guide id="39" pos="3462">
          <p15:clr>
            <a:srgbClr val="FBAE40"/>
          </p15:clr>
        </p15:guide>
        <p15:guide id="40" pos="3656">
          <p15:clr>
            <a:srgbClr val="FBAE40"/>
          </p15:clr>
        </p15:guide>
        <p15:guide id="41" pos="3849">
          <p15:clr>
            <a:srgbClr val="FBAE40"/>
          </p15:clr>
        </p15:guide>
        <p15:guide id="42" pos="4044">
          <p15:clr>
            <a:srgbClr val="FBAE40"/>
          </p15:clr>
        </p15:guide>
        <p15:guide id="43" pos="4238">
          <p15:clr>
            <a:srgbClr val="FBAE40"/>
          </p15:clr>
        </p15:guide>
        <p15:guide id="44" pos="4432">
          <p15:clr>
            <a:srgbClr val="FBAE40"/>
          </p15:clr>
        </p15:guide>
        <p15:guide id="45" pos="4625">
          <p15:clr>
            <a:srgbClr val="FBAE40"/>
          </p15:clr>
        </p15:guide>
        <p15:guide id="46" pos="4819">
          <p15:clr>
            <a:srgbClr val="FBAE40"/>
          </p15:clr>
        </p15:guide>
        <p15:guide id="47" pos="5013">
          <p15:clr>
            <a:srgbClr val="FBAE40"/>
          </p15:clr>
        </p15:guide>
        <p15:guide id="48" pos="5208">
          <p15:clr>
            <a:srgbClr val="FBAE40"/>
          </p15:clr>
        </p15:guide>
        <p15:guide id="49" pos="5402">
          <p15:clr>
            <a:srgbClr val="FBAE40"/>
          </p15:clr>
        </p15:guide>
        <p15:guide id="50" pos="5595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2_Slajd tytułowy (długi tytuł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Prostokąt 29">
            <a:extLst>
              <a:ext uri="{FF2B5EF4-FFF2-40B4-BE49-F238E27FC236}">
                <a16:creationId xmlns:a16="http://schemas.microsoft.com/office/drawing/2014/main" id="{C0CA1683-BBD7-49B1-A28E-B898DDE62117}"/>
              </a:ext>
            </a:extLst>
          </p:cNvPr>
          <p:cNvSpPr/>
          <p:nvPr userDrawn="1"/>
        </p:nvSpPr>
        <p:spPr>
          <a:xfrm>
            <a:off x="1" y="0"/>
            <a:ext cx="5685979" cy="262496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  <p:sp>
        <p:nvSpPr>
          <p:cNvPr id="9" name="Prostokąt 8">
            <a:extLst>
              <a:ext uri="{FF2B5EF4-FFF2-40B4-BE49-F238E27FC236}">
                <a16:creationId xmlns:a16="http://schemas.microsoft.com/office/drawing/2014/main" id="{A63EBD56-4A88-4F5C-BEAF-A33740721C44}"/>
              </a:ext>
            </a:extLst>
          </p:cNvPr>
          <p:cNvSpPr/>
          <p:nvPr userDrawn="1"/>
        </p:nvSpPr>
        <p:spPr>
          <a:xfrm>
            <a:off x="1169419" y="1799461"/>
            <a:ext cx="9853164" cy="3915965"/>
          </a:xfrm>
          <a:prstGeom prst="rect">
            <a:avLst/>
          </a:prstGeom>
          <a:solidFill>
            <a:srgbClr val="A6D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80332" y="2785255"/>
            <a:ext cx="9031400" cy="986800"/>
          </a:xfrm>
        </p:spPr>
        <p:txBody>
          <a:bodyPr anchor="t" anchorCtr="0">
            <a:normAutofit/>
          </a:bodyPr>
          <a:lstStyle>
            <a:lvl1pPr algn="l">
              <a:lnSpc>
                <a:spcPts val="3629"/>
              </a:lnSpc>
              <a:defRPr sz="2903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80346" y="4410533"/>
            <a:ext cx="9031311" cy="979756"/>
          </a:xfrm>
        </p:spPr>
        <p:txBody>
          <a:bodyPr>
            <a:normAutofit/>
          </a:bodyPr>
          <a:lstStyle>
            <a:lvl1pPr marL="0" indent="0" algn="l">
              <a:lnSpc>
                <a:spcPts val="3175"/>
              </a:lnSpc>
              <a:buNone/>
              <a:defRPr sz="2540" b="1">
                <a:solidFill>
                  <a:schemeClr val="tx2"/>
                </a:solidFill>
              </a:defRPr>
            </a:lvl1pPr>
            <a:lvl2pPr marL="457193" indent="0" algn="ctr">
              <a:buNone/>
              <a:defRPr sz="2000"/>
            </a:lvl2pPr>
            <a:lvl3pPr marL="914382" indent="0" algn="ctr">
              <a:buNone/>
              <a:defRPr sz="1800"/>
            </a:lvl3pPr>
            <a:lvl4pPr marL="1371575" indent="0" algn="ctr">
              <a:buNone/>
              <a:defRPr sz="1600"/>
            </a:lvl4pPr>
            <a:lvl5pPr marL="1828766" indent="0" algn="ctr">
              <a:buNone/>
              <a:defRPr sz="1600"/>
            </a:lvl5pPr>
            <a:lvl6pPr marL="2285958" indent="0" algn="ctr">
              <a:buNone/>
              <a:defRPr sz="1600"/>
            </a:lvl6pPr>
            <a:lvl7pPr marL="2743149" indent="0" algn="ctr">
              <a:buNone/>
              <a:defRPr sz="1600"/>
            </a:lvl7pPr>
            <a:lvl8pPr marL="3200341" indent="0" algn="ctr">
              <a:buNone/>
              <a:defRPr sz="1600"/>
            </a:lvl8pPr>
            <a:lvl9pPr marL="3657533" indent="0" algn="ctr">
              <a:buNone/>
              <a:defRPr sz="1600"/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68959" y="490243"/>
            <a:ext cx="2052383" cy="316709"/>
          </a:xfrm>
          <a:prstGeom prst="rect">
            <a:avLst/>
          </a:prstGeom>
        </p:spPr>
        <p:txBody>
          <a:bodyPr lIns="0" tIns="0" rIns="0" bIns="0"/>
          <a:lstStyle>
            <a:lvl1pPr algn="r">
              <a:lnSpc>
                <a:spcPts val="1633"/>
              </a:lnSpc>
              <a:defRPr sz="1271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fld id="{68EEE8EE-D7CF-4F1D-849B-3E54D1DD80B0}" type="datetime1">
              <a:rPr lang="pl-PL" smtClean="0"/>
              <a:t>16.06.2026</a:t>
            </a:fld>
            <a:endParaRPr lang="pl-PL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039E0742-6ADE-F448-8437-7F591E1D07F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768" y="1099736"/>
            <a:ext cx="457200" cy="457200"/>
          </a:xfrm>
          <a:prstGeom prst="rect">
            <a:avLst/>
          </a:prstGeom>
        </p:spPr>
      </p:pic>
      <p:pic>
        <p:nvPicPr>
          <p:cNvPr id="17" name="Obraz 16">
            <a:extLst>
              <a:ext uri="{FF2B5EF4-FFF2-40B4-BE49-F238E27FC236}">
                <a16:creationId xmlns:a16="http://schemas.microsoft.com/office/drawing/2014/main" id="{F60567DB-D582-D44E-A6AD-12B2B5F1FE7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9232" y="466071"/>
            <a:ext cx="457200" cy="457200"/>
          </a:xfrm>
          <a:prstGeom prst="rect">
            <a:avLst/>
          </a:prstGeom>
        </p:spPr>
      </p:pic>
      <p:pic>
        <p:nvPicPr>
          <p:cNvPr id="19" name="Obraz 18">
            <a:extLst>
              <a:ext uri="{FF2B5EF4-FFF2-40B4-BE49-F238E27FC236}">
                <a16:creationId xmlns:a16="http://schemas.microsoft.com/office/drawing/2014/main" id="{39EEE39C-033E-F640-8C4C-E23D91BEA33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635" y="1099736"/>
            <a:ext cx="457200" cy="457200"/>
          </a:xfrm>
          <a:prstGeom prst="rect">
            <a:avLst/>
          </a:prstGeom>
        </p:spPr>
      </p:pic>
      <p:pic>
        <p:nvPicPr>
          <p:cNvPr id="21" name="Obraz 20">
            <a:extLst>
              <a:ext uri="{FF2B5EF4-FFF2-40B4-BE49-F238E27FC236}">
                <a16:creationId xmlns:a16="http://schemas.microsoft.com/office/drawing/2014/main" id="{C169AC8E-96EA-1048-803E-97D6CEE5E10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747" y="459195"/>
            <a:ext cx="457200" cy="457200"/>
          </a:xfrm>
          <a:prstGeom prst="rect">
            <a:avLst/>
          </a:prstGeom>
        </p:spPr>
      </p:pic>
      <p:pic>
        <p:nvPicPr>
          <p:cNvPr id="23" name="Obraz 22">
            <a:extLst>
              <a:ext uri="{FF2B5EF4-FFF2-40B4-BE49-F238E27FC236}">
                <a16:creationId xmlns:a16="http://schemas.microsoft.com/office/drawing/2014/main" id="{D5D90F56-CFD2-1A40-B479-B556FC2D370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381" y="466069"/>
            <a:ext cx="457200" cy="457200"/>
          </a:xfrm>
          <a:prstGeom prst="rect">
            <a:avLst/>
          </a:prstGeom>
        </p:spPr>
      </p:pic>
      <p:pic>
        <p:nvPicPr>
          <p:cNvPr id="25" name="Obraz 24">
            <a:extLst>
              <a:ext uri="{FF2B5EF4-FFF2-40B4-BE49-F238E27FC236}">
                <a16:creationId xmlns:a16="http://schemas.microsoft.com/office/drawing/2014/main" id="{48E96C1A-FA5C-A24F-9872-8608B9B3BC4F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972" y="1109228"/>
            <a:ext cx="457200" cy="457200"/>
          </a:xfrm>
          <a:prstGeom prst="rect">
            <a:avLst/>
          </a:prstGeom>
        </p:spPr>
      </p:pic>
      <p:pic>
        <p:nvPicPr>
          <p:cNvPr id="27" name="Obraz 26">
            <a:extLst>
              <a:ext uri="{FF2B5EF4-FFF2-40B4-BE49-F238E27FC236}">
                <a16:creationId xmlns:a16="http://schemas.microsoft.com/office/drawing/2014/main" id="{28B2440F-CBE5-784D-ADC8-E797F64F472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1985" y="463984"/>
            <a:ext cx="457200" cy="457200"/>
          </a:xfrm>
          <a:prstGeom prst="rect">
            <a:avLst/>
          </a:prstGeom>
        </p:spPr>
      </p:pic>
      <p:pic>
        <p:nvPicPr>
          <p:cNvPr id="29" name="Obraz 28">
            <a:extLst>
              <a:ext uri="{FF2B5EF4-FFF2-40B4-BE49-F238E27FC236}">
                <a16:creationId xmlns:a16="http://schemas.microsoft.com/office/drawing/2014/main" id="{1C717A0E-10D0-FA43-BF65-49909BDCEAFA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5724" y="456456"/>
            <a:ext cx="457200" cy="457200"/>
          </a:xfrm>
          <a:prstGeom prst="rect">
            <a:avLst/>
          </a:prstGeom>
        </p:spPr>
      </p:pic>
      <p:pic>
        <p:nvPicPr>
          <p:cNvPr id="31" name="Obraz 30">
            <a:extLst>
              <a:ext uri="{FF2B5EF4-FFF2-40B4-BE49-F238E27FC236}">
                <a16:creationId xmlns:a16="http://schemas.microsoft.com/office/drawing/2014/main" id="{A2891D6F-956C-9342-B2BB-C701A5BC5154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8245" y="452669"/>
            <a:ext cx="457200" cy="457200"/>
          </a:xfrm>
          <a:prstGeom prst="rect">
            <a:avLst/>
          </a:prstGeom>
        </p:spPr>
      </p:pic>
      <p:pic>
        <p:nvPicPr>
          <p:cNvPr id="33" name="Obraz 32">
            <a:extLst>
              <a:ext uri="{FF2B5EF4-FFF2-40B4-BE49-F238E27FC236}">
                <a16:creationId xmlns:a16="http://schemas.microsoft.com/office/drawing/2014/main" id="{7DE0C268-A93E-1C47-9AA3-10F1F10D0971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197" y="1106649"/>
            <a:ext cx="457200" cy="457200"/>
          </a:xfrm>
          <a:prstGeom prst="rect">
            <a:avLst/>
          </a:prstGeom>
        </p:spPr>
      </p:pic>
      <p:pic>
        <p:nvPicPr>
          <p:cNvPr id="35" name="Obraz 34">
            <a:extLst>
              <a:ext uri="{FF2B5EF4-FFF2-40B4-BE49-F238E27FC236}">
                <a16:creationId xmlns:a16="http://schemas.microsoft.com/office/drawing/2014/main" id="{45508241-FE91-D847-8686-4F72BD314220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551" y="1105345"/>
            <a:ext cx="457200" cy="457200"/>
          </a:xfrm>
          <a:prstGeom prst="rect">
            <a:avLst/>
          </a:prstGeom>
        </p:spPr>
      </p:pic>
      <p:pic>
        <p:nvPicPr>
          <p:cNvPr id="37" name="Obraz 36">
            <a:extLst>
              <a:ext uri="{FF2B5EF4-FFF2-40B4-BE49-F238E27FC236}">
                <a16:creationId xmlns:a16="http://schemas.microsoft.com/office/drawing/2014/main" id="{EB9A3203-260A-FA4A-9526-A6276A5756DA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alphaModFix amt="5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1985" y="1105345"/>
            <a:ext cx="457200" cy="457200"/>
          </a:xfrm>
          <a:prstGeom prst="rect">
            <a:avLst/>
          </a:prstGeom>
        </p:spPr>
      </p:pic>
      <p:pic>
        <p:nvPicPr>
          <p:cNvPr id="32" name="Obraz 31">
            <a:extLst>
              <a:ext uri="{FF2B5EF4-FFF2-40B4-BE49-F238E27FC236}">
                <a16:creationId xmlns:a16="http://schemas.microsoft.com/office/drawing/2014/main" id="{A2E34B4B-2F98-4123-BCC4-081E05CD7DB1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417" y="1790613"/>
            <a:ext cx="4516563" cy="832380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855" y="5854973"/>
            <a:ext cx="9764291" cy="83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0333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165">
          <p15:clr>
            <a:srgbClr val="FBAE40"/>
          </p15:clr>
        </p15:guide>
        <p15:guide id="2" orient="horz" pos="77">
          <p15:clr>
            <a:srgbClr val="FBAE40"/>
          </p15:clr>
        </p15:guide>
        <p15:guide id="3" orient="horz" pos="1620">
          <p15:clr>
            <a:srgbClr val="FBAE40"/>
          </p15:clr>
        </p15:guide>
        <p15:guide id="4" orient="horz" pos="231">
          <p15:clr>
            <a:srgbClr val="FBAE40"/>
          </p15:clr>
        </p15:guide>
        <p15:guide id="5" orient="horz" pos="386">
          <p15:clr>
            <a:srgbClr val="FBAE40"/>
          </p15:clr>
        </p15:guide>
        <p15:guide id="6" orient="horz" pos="540">
          <p15:clr>
            <a:srgbClr val="FBAE40"/>
          </p15:clr>
        </p15:guide>
        <p15:guide id="7" orient="horz" pos="694">
          <p15:clr>
            <a:srgbClr val="FBAE40"/>
          </p15:clr>
        </p15:guide>
        <p15:guide id="8" orient="horz" pos="848">
          <p15:clr>
            <a:srgbClr val="FBAE40"/>
          </p15:clr>
        </p15:guide>
        <p15:guide id="9" orient="horz" pos="1003">
          <p15:clr>
            <a:srgbClr val="FBAE40"/>
          </p15:clr>
        </p15:guide>
        <p15:guide id="10" orient="horz" pos="1157">
          <p15:clr>
            <a:srgbClr val="FBAE40"/>
          </p15:clr>
        </p15:guide>
        <p15:guide id="11" orient="horz" pos="1311">
          <p15:clr>
            <a:srgbClr val="FBAE40"/>
          </p15:clr>
        </p15:guide>
        <p15:guide id="12" orient="horz" pos="1466">
          <p15:clr>
            <a:srgbClr val="FBAE40"/>
          </p15:clr>
        </p15:guide>
        <p15:guide id="13" orient="horz" pos="1774">
          <p15:clr>
            <a:srgbClr val="FBAE40"/>
          </p15:clr>
        </p15:guide>
        <p15:guide id="14" orient="horz" pos="1929">
          <p15:clr>
            <a:srgbClr val="FBAE40"/>
          </p15:clr>
        </p15:guide>
        <p15:guide id="15" orient="horz" pos="2083">
          <p15:clr>
            <a:srgbClr val="FBAE40"/>
          </p15:clr>
        </p15:guide>
        <p15:guide id="16" orient="horz" pos="2237">
          <p15:clr>
            <a:srgbClr val="FBAE40"/>
          </p15:clr>
        </p15:guide>
        <p15:guide id="17" orient="horz" pos="2392">
          <p15:clr>
            <a:srgbClr val="FBAE40"/>
          </p15:clr>
        </p15:guide>
        <p15:guide id="18" orient="horz" pos="2546">
          <p15:clr>
            <a:srgbClr val="FBAE40"/>
          </p15:clr>
        </p15:guide>
        <p15:guide id="19" orient="horz" pos="2700">
          <p15:clr>
            <a:srgbClr val="FBAE40"/>
          </p15:clr>
        </p15:guide>
        <p15:guide id="20" orient="horz" pos="2854">
          <p15:clr>
            <a:srgbClr val="FBAE40"/>
          </p15:clr>
        </p15:guide>
        <p15:guide id="21" orient="horz" pos="3009">
          <p15:clr>
            <a:srgbClr val="FBAE40"/>
          </p15:clr>
        </p15:guide>
        <p15:guide id="22" orient="horz" pos="3163">
          <p15:clr>
            <a:srgbClr val="FBAE40"/>
          </p15:clr>
        </p15:guide>
        <p15:guide id="23" pos="358">
          <p15:clr>
            <a:srgbClr val="FBAE40"/>
          </p15:clr>
        </p15:guide>
        <p15:guide id="24" pos="552">
          <p15:clr>
            <a:srgbClr val="FBAE40"/>
          </p15:clr>
        </p15:guide>
        <p15:guide id="25" pos="747">
          <p15:clr>
            <a:srgbClr val="FBAE40"/>
          </p15:clr>
        </p15:guide>
        <p15:guide id="26" pos="941">
          <p15:clr>
            <a:srgbClr val="FBAE40"/>
          </p15:clr>
        </p15:guide>
        <p15:guide id="27" pos="1135">
          <p15:clr>
            <a:srgbClr val="FBAE40"/>
          </p15:clr>
        </p15:guide>
        <p15:guide id="28" pos="1328">
          <p15:clr>
            <a:srgbClr val="FBAE40"/>
          </p15:clr>
        </p15:guide>
        <p15:guide id="29" pos="1522">
          <p15:clr>
            <a:srgbClr val="FBAE40"/>
          </p15:clr>
        </p15:guide>
        <p15:guide id="30" pos="1716">
          <p15:clr>
            <a:srgbClr val="FBAE40"/>
          </p15:clr>
        </p15:guide>
        <p15:guide id="31" pos="1911">
          <p15:clr>
            <a:srgbClr val="FBAE40"/>
          </p15:clr>
        </p15:guide>
        <p15:guide id="32" pos="2104">
          <p15:clr>
            <a:srgbClr val="FBAE40"/>
          </p15:clr>
        </p15:guide>
        <p15:guide id="33" pos="2298">
          <p15:clr>
            <a:srgbClr val="FBAE40"/>
          </p15:clr>
        </p15:guide>
        <p15:guide id="34" pos="2492">
          <p15:clr>
            <a:srgbClr val="FBAE40"/>
          </p15:clr>
        </p15:guide>
        <p15:guide id="35" pos="2686">
          <p15:clr>
            <a:srgbClr val="FBAE40"/>
          </p15:clr>
        </p15:guide>
        <p15:guide id="36" pos="2880">
          <p15:clr>
            <a:srgbClr val="FBAE40"/>
          </p15:clr>
        </p15:guide>
        <p15:guide id="37" pos="3074">
          <p15:clr>
            <a:srgbClr val="FBAE40"/>
          </p15:clr>
        </p15:guide>
        <p15:guide id="38" pos="3268">
          <p15:clr>
            <a:srgbClr val="FBAE40"/>
          </p15:clr>
        </p15:guide>
        <p15:guide id="39" pos="3462">
          <p15:clr>
            <a:srgbClr val="FBAE40"/>
          </p15:clr>
        </p15:guide>
        <p15:guide id="40" pos="3656">
          <p15:clr>
            <a:srgbClr val="FBAE40"/>
          </p15:clr>
        </p15:guide>
        <p15:guide id="41" pos="3849">
          <p15:clr>
            <a:srgbClr val="FBAE40"/>
          </p15:clr>
        </p15:guide>
        <p15:guide id="42" pos="4044">
          <p15:clr>
            <a:srgbClr val="FBAE40"/>
          </p15:clr>
        </p15:guide>
        <p15:guide id="43" pos="4238">
          <p15:clr>
            <a:srgbClr val="FBAE40"/>
          </p15:clr>
        </p15:guide>
        <p15:guide id="44" pos="4432">
          <p15:clr>
            <a:srgbClr val="FBAE40"/>
          </p15:clr>
        </p15:guide>
        <p15:guide id="45" pos="4625">
          <p15:clr>
            <a:srgbClr val="FBAE40"/>
          </p15:clr>
        </p15:guide>
        <p15:guide id="46" pos="4819">
          <p15:clr>
            <a:srgbClr val="FBAE40"/>
          </p15:clr>
        </p15:guide>
        <p15:guide id="47" pos="5013">
          <p15:clr>
            <a:srgbClr val="FBAE40"/>
          </p15:clr>
        </p15:guide>
        <p15:guide id="48" pos="5208">
          <p15:clr>
            <a:srgbClr val="FBAE40"/>
          </p15:clr>
        </p15:guide>
        <p15:guide id="49" pos="5402">
          <p15:clr>
            <a:srgbClr val="FBAE40"/>
          </p15:clr>
        </p15:guide>
        <p15:guide id="50" pos="5595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ajd tytułowy (krótki tytuł)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ymbol zastępczy obrazu 8">
            <a:extLst>
              <a:ext uri="{FF2B5EF4-FFF2-40B4-BE49-F238E27FC236}">
                <a16:creationId xmlns:a16="http://schemas.microsoft.com/office/drawing/2014/main" id="{5DB7025B-8E3D-400F-9C76-C0A26B30114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2035" y="12543"/>
            <a:ext cx="7801096" cy="4916388"/>
          </a:xfrm>
          <a:custGeom>
            <a:avLst/>
            <a:gdLst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775 w 6835775"/>
              <a:gd name="connsiteY2" fmla="*/ 4500563 h 4859338"/>
              <a:gd name="connsiteX3" fmla="*/ 2155824 w 6835775"/>
              <a:gd name="connsiteY3" fmla="*/ 4500563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775 w 6835775"/>
              <a:gd name="connsiteY2" fmla="*/ 4500563 h 4859338"/>
              <a:gd name="connsiteX3" fmla="*/ 2176475 w 6835775"/>
              <a:gd name="connsiteY3" fmla="*/ 4232329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249635 h 4859338"/>
              <a:gd name="connsiteX3" fmla="*/ 2176475 w 6835775"/>
              <a:gd name="connsiteY3" fmla="*/ 4232329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249635 h 4859338"/>
              <a:gd name="connsiteX3" fmla="*/ 2162707 w 6835775"/>
              <a:gd name="connsiteY3" fmla="*/ 4111191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6438"/>
              <a:gd name="connsiteY0" fmla="*/ 0 h 4859338"/>
              <a:gd name="connsiteX1" fmla="*/ 6835775 w 6836438"/>
              <a:gd name="connsiteY1" fmla="*/ 0 h 4859338"/>
              <a:gd name="connsiteX2" fmla="*/ 6835776 w 6836438"/>
              <a:gd name="connsiteY2" fmla="*/ 4145802 h 4859338"/>
              <a:gd name="connsiteX3" fmla="*/ 2162707 w 6836438"/>
              <a:gd name="connsiteY3" fmla="*/ 4111191 h 4859338"/>
              <a:gd name="connsiteX4" fmla="*/ 2155824 w 6836438"/>
              <a:gd name="connsiteY4" fmla="*/ 4859338 h 4859338"/>
              <a:gd name="connsiteX5" fmla="*/ 0 w 6836438"/>
              <a:gd name="connsiteY5" fmla="*/ 4859338 h 4859338"/>
              <a:gd name="connsiteX6" fmla="*/ 0 w 6836438"/>
              <a:gd name="connsiteY6" fmla="*/ 0 h 4859338"/>
              <a:gd name="connsiteX0" fmla="*/ 0 w 6836438"/>
              <a:gd name="connsiteY0" fmla="*/ 0 h 4859338"/>
              <a:gd name="connsiteX1" fmla="*/ 6835775 w 6836438"/>
              <a:gd name="connsiteY1" fmla="*/ 0 h 4859338"/>
              <a:gd name="connsiteX2" fmla="*/ 6835776 w 6836438"/>
              <a:gd name="connsiteY2" fmla="*/ 4145802 h 4859338"/>
              <a:gd name="connsiteX3" fmla="*/ 2176475 w 6836438"/>
              <a:gd name="connsiteY3" fmla="*/ 4059275 h 4859338"/>
              <a:gd name="connsiteX4" fmla="*/ 2155824 w 6836438"/>
              <a:gd name="connsiteY4" fmla="*/ 4859338 h 4859338"/>
              <a:gd name="connsiteX5" fmla="*/ 0 w 6836438"/>
              <a:gd name="connsiteY5" fmla="*/ 4859338 h 4859338"/>
              <a:gd name="connsiteX6" fmla="*/ 0 w 6836438"/>
              <a:gd name="connsiteY6" fmla="*/ 0 h 4859338"/>
              <a:gd name="connsiteX0" fmla="*/ 0 w 6836438"/>
              <a:gd name="connsiteY0" fmla="*/ 0 h 4859338"/>
              <a:gd name="connsiteX1" fmla="*/ 6835775 w 6836438"/>
              <a:gd name="connsiteY1" fmla="*/ 0 h 4859338"/>
              <a:gd name="connsiteX2" fmla="*/ 6835776 w 6836438"/>
              <a:gd name="connsiteY2" fmla="*/ 4145802 h 4859338"/>
              <a:gd name="connsiteX3" fmla="*/ 2162707 w 6836438"/>
              <a:gd name="connsiteY3" fmla="*/ 4059275 h 4859338"/>
              <a:gd name="connsiteX4" fmla="*/ 2155824 w 6836438"/>
              <a:gd name="connsiteY4" fmla="*/ 4859338 h 4859338"/>
              <a:gd name="connsiteX5" fmla="*/ 0 w 6836438"/>
              <a:gd name="connsiteY5" fmla="*/ 4859338 h 4859338"/>
              <a:gd name="connsiteX6" fmla="*/ 0 w 6836438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076581 h 4859338"/>
              <a:gd name="connsiteX3" fmla="*/ 2162707 w 6835775"/>
              <a:gd name="connsiteY3" fmla="*/ 405927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050623 h 4859338"/>
              <a:gd name="connsiteX3" fmla="*/ 2162707 w 6835775"/>
              <a:gd name="connsiteY3" fmla="*/ 405927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28892 w 6835775"/>
              <a:gd name="connsiteY2" fmla="*/ 4050623 h 4859338"/>
              <a:gd name="connsiteX3" fmla="*/ 2168826 w 6835775"/>
              <a:gd name="connsiteY3" fmla="*/ 412080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011 w 6835775"/>
              <a:gd name="connsiteY2" fmla="*/ 4119845 h 4859338"/>
              <a:gd name="connsiteX3" fmla="*/ 2168826 w 6835775"/>
              <a:gd name="connsiteY3" fmla="*/ 412080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011 w 6835775"/>
              <a:gd name="connsiteY2" fmla="*/ 4119845 h 4859338"/>
              <a:gd name="connsiteX3" fmla="*/ 2168826 w 6835775"/>
              <a:gd name="connsiteY3" fmla="*/ 412080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011 w 6835775"/>
              <a:gd name="connsiteY2" fmla="*/ 4119846 h 4859338"/>
              <a:gd name="connsiteX3" fmla="*/ 2168826 w 6835775"/>
              <a:gd name="connsiteY3" fmla="*/ 4120805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35775"/>
              <a:gd name="connsiteY0" fmla="*/ 0 h 4898126"/>
              <a:gd name="connsiteX1" fmla="*/ 6835775 w 6835775"/>
              <a:gd name="connsiteY1" fmla="*/ 0 h 4898126"/>
              <a:gd name="connsiteX2" fmla="*/ 6835011 w 6835775"/>
              <a:gd name="connsiteY2" fmla="*/ 4119846 h 4898126"/>
              <a:gd name="connsiteX3" fmla="*/ 2168826 w 6835775"/>
              <a:gd name="connsiteY3" fmla="*/ 4120805 h 4898126"/>
              <a:gd name="connsiteX4" fmla="*/ 2259079 w 6835775"/>
              <a:gd name="connsiteY4" fmla="*/ 4898126 h 4898126"/>
              <a:gd name="connsiteX5" fmla="*/ 0 w 6835775"/>
              <a:gd name="connsiteY5" fmla="*/ 4859338 h 4898126"/>
              <a:gd name="connsiteX6" fmla="*/ 0 w 6835775"/>
              <a:gd name="connsiteY6" fmla="*/ 0 h 4898126"/>
              <a:gd name="connsiteX0" fmla="*/ 0 w 6835775"/>
              <a:gd name="connsiteY0" fmla="*/ 0 h 4898126"/>
              <a:gd name="connsiteX1" fmla="*/ 6835775 w 6835775"/>
              <a:gd name="connsiteY1" fmla="*/ 0 h 4898126"/>
              <a:gd name="connsiteX2" fmla="*/ 6835011 w 6835775"/>
              <a:gd name="connsiteY2" fmla="*/ 4119846 h 4898126"/>
              <a:gd name="connsiteX3" fmla="*/ 2258314 w 6835775"/>
              <a:gd name="connsiteY3" fmla="*/ 4130502 h 4898126"/>
              <a:gd name="connsiteX4" fmla="*/ 2259079 w 6835775"/>
              <a:gd name="connsiteY4" fmla="*/ 4898126 h 4898126"/>
              <a:gd name="connsiteX5" fmla="*/ 0 w 6835775"/>
              <a:gd name="connsiteY5" fmla="*/ 4859338 h 4898126"/>
              <a:gd name="connsiteX6" fmla="*/ 0 w 6835775"/>
              <a:gd name="connsiteY6" fmla="*/ 0 h 4898126"/>
              <a:gd name="connsiteX0" fmla="*/ 0 w 6835775"/>
              <a:gd name="connsiteY0" fmla="*/ 0 h 4898126"/>
              <a:gd name="connsiteX1" fmla="*/ 6835775 w 6835775"/>
              <a:gd name="connsiteY1" fmla="*/ 0 h 4898126"/>
              <a:gd name="connsiteX2" fmla="*/ 6835011 w 6835775"/>
              <a:gd name="connsiteY2" fmla="*/ 4119846 h 4898126"/>
              <a:gd name="connsiteX3" fmla="*/ 2265198 w 6835775"/>
              <a:gd name="connsiteY3" fmla="*/ 4072319 h 4898126"/>
              <a:gd name="connsiteX4" fmla="*/ 2259079 w 6835775"/>
              <a:gd name="connsiteY4" fmla="*/ 4898126 h 4898126"/>
              <a:gd name="connsiteX5" fmla="*/ 0 w 6835775"/>
              <a:gd name="connsiteY5" fmla="*/ 4859338 h 4898126"/>
              <a:gd name="connsiteX6" fmla="*/ 0 w 6835775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61663 h 4898126"/>
              <a:gd name="connsiteX3" fmla="*/ 2265198 w 6842219"/>
              <a:gd name="connsiteY3" fmla="*/ 4072319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61663 h 4898126"/>
              <a:gd name="connsiteX3" fmla="*/ 2258314 w 6842219"/>
              <a:gd name="connsiteY3" fmla="*/ 4023835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51966 h 4898126"/>
              <a:gd name="connsiteX3" fmla="*/ 2258314 w 6842219"/>
              <a:gd name="connsiteY3" fmla="*/ 4023835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13178 h 4898126"/>
              <a:gd name="connsiteX3" fmla="*/ 2258314 w 6842219"/>
              <a:gd name="connsiteY3" fmla="*/ 4023835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42219"/>
              <a:gd name="connsiteY0" fmla="*/ 0 h 4898126"/>
              <a:gd name="connsiteX1" fmla="*/ 6835775 w 6842219"/>
              <a:gd name="connsiteY1" fmla="*/ 0 h 4898126"/>
              <a:gd name="connsiteX2" fmla="*/ 6841895 w 6842219"/>
              <a:gd name="connsiteY2" fmla="*/ 4013178 h 4898126"/>
              <a:gd name="connsiteX3" fmla="*/ 2244548 w 6842219"/>
              <a:gd name="connsiteY3" fmla="*/ 4082018 h 4898126"/>
              <a:gd name="connsiteX4" fmla="*/ 2259079 w 6842219"/>
              <a:gd name="connsiteY4" fmla="*/ 4898126 h 4898126"/>
              <a:gd name="connsiteX5" fmla="*/ 0 w 6842219"/>
              <a:gd name="connsiteY5" fmla="*/ 4859338 h 4898126"/>
              <a:gd name="connsiteX6" fmla="*/ 0 w 6842219"/>
              <a:gd name="connsiteY6" fmla="*/ 0 h 4898126"/>
              <a:gd name="connsiteX0" fmla="*/ 0 w 6869529"/>
              <a:gd name="connsiteY0" fmla="*/ 0 h 4898126"/>
              <a:gd name="connsiteX1" fmla="*/ 6835775 w 6869529"/>
              <a:gd name="connsiteY1" fmla="*/ 0 h 4898126"/>
              <a:gd name="connsiteX2" fmla="*/ 6869430 w 6869529"/>
              <a:gd name="connsiteY2" fmla="*/ 4090754 h 4898126"/>
              <a:gd name="connsiteX3" fmla="*/ 2244548 w 6869529"/>
              <a:gd name="connsiteY3" fmla="*/ 4082018 h 4898126"/>
              <a:gd name="connsiteX4" fmla="*/ 2259079 w 6869529"/>
              <a:gd name="connsiteY4" fmla="*/ 4898126 h 4898126"/>
              <a:gd name="connsiteX5" fmla="*/ 0 w 6869529"/>
              <a:gd name="connsiteY5" fmla="*/ 4859338 h 4898126"/>
              <a:gd name="connsiteX6" fmla="*/ 0 w 6869529"/>
              <a:gd name="connsiteY6" fmla="*/ 0 h 4898126"/>
              <a:gd name="connsiteX0" fmla="*/ 0 w 6869529"/>
              <a:gd name="connsiteY0" fmla="*/ 0 h 4907822"/>
              <a:gd name="connsiteX1" fmla="*/ 6835775 w 6869529"/>
              <a:gd name="connsiteY1" fmla="*/ 0 h 4907822"/>
              <a:gd name="connsiteX2" fmla="*/ 6869430 w 6869529"/>
              <a:gd name="connsiteY2" fmla="*/ 4090754 h 4907822"/>
              <a:gd name="connsiteX3" fmla="*/ 2244548 w 6869529"/>
              <a:gd name="connsiteY3" fmla="*/ 4082018 h 4907822"/>
              <a:gd name="connsiteX4" fmla="*/ 2245312 w 6869529"/>
              <a:gd name="connsiteY4" fmla="*/ 4907822 h 4907822"/>
              <a:gd name="connsiteX5" fmla="*/ 0 w 6869529"/>
              <a:gd name="connsiteY5" fmla="*/ 4859338 h 4907822"/>
              <a:gd name="connsiteX6" fmla="*/ 0 w 6869529"/>
              <a:gd name="connsiteY6" fmla="*/ 0 h 4907822"/>
              <a:gd name="connsiteX0" fmla="*/ 0 w 6869529"/>
              <a:gd name="connsiteY0" fmla="*/ 0 h 4917518"/>
              <a:gd name="connsiteX1" fmla="*/ 6835775 w 6869529"/>
              <a:gd name="connsiteY1" fmla="*/ 0 h 4917518"/>
              <a:gd name="connsiteX2" fmla="*/ 6869430 w 6869529"/>
              <a:gd name="connsiteY2" fmla="*/ 4090754 h 4917518"/>
              <a:gd name="connsiteX3" fmla="*/ 2244548 w 6869529"/>
              <a:gd name="connsiteY3" fmla="*/ 4082018 h 4917518"/>
              <a:gd name="connsiteX4" fmla="*/ 2245312 w 6869529"/>
              <a:gd name="connsiteY4" fmla="*/ 4917518 h 4917518"/>
              <a:gd name="connsiteX5" fmla="*/ 0 w 6869529"/>
              <a:gd name="connsiteY5" fmla="*/ 4859338 h 4917518"/>
              <a:gd name="connsiteX6" fmla="*/ 0 w 6869529"/>
              <a:gd name="connsiteY6" fmla="*/ 0 h 4917518"/>
              <a:gd name="connsiteX0" fmla="*/ 0 w 6869529"/>
              <a:gd name="connsiteY0" fmla="*/ 0 h 4917518"/>
              <a:gd name="connsiteX1" fmla="*/ 6835775 w 6869529"/>
              <a:gd name="connsiteY1" fmla="*/ 0 h 4917518"/>
              <a:gd name="connsiteX2" fmla="*/ 6869430 w 6869529"/>
              <a:gd name="connsiteY2" fmla="*/ 4090754 h 4917518"/>
              <a:gd name="connsiteX3" fmla="*/ 2244548 w 6869529"/>
              <a:gd name="connsiteY3" fmla="*/ 4082018 h 4917518"/>
              <a:gd name="connsiteX4" fmla="*/ 2245312 w 6869529"/>
              <a:gd name="connsiteY4" fmla="*/ 4917518 h 4917518"/>
              <a:gd name="connsiteX5" fmla="*/ 0 w 6869529"/>
              <a:gd name="connsiteY5" fmla="*/ 4859338 h 4917518"/>
              <a:gd name="connsiteX6" fmla="*/ 0 w 6869529"/>
              <a:gd name="connsiteY6" fmla="*/ 0 h 4917518"/>
              <a:gd name="connsiteX0" fmla="*/ 0 w 6869529"/>
              <a:gd name="connsiteY0" fmla="*/ 0 h 4883040"/>
              <a:gd name="connsiteX1" fmla="*/ 6835775 w 6869529"/>
              <a:gd name="connsiteY1" fmla="*/ 0 h 4883040"/>
              <a:gd name="connsiteX2" fmla="*/ 6869430 w 6869529"/>
              <a:gd name="connsiteY2" fmla="*/ 4090754 h 4883040"/>
              <a:gd name="connsiteX3" fmla="*/ 2244548 w 6869529"/>
              <a:gd name="connsiteY3" fmla="*/ 4082018 h 4883040"/>
              <a:gd name="connsiteX4" fmla="*/ 2245312 w 6869529"/>
              <a:gd name="connsiteY4" fmla="*/ 4883040 h 4883040"/>
              <a:gd name="connsiteX5" fmla="*/ 0 w 6869529"/>
              <a:gd name="connsiteY5" fmla="*/ 4859338 h 4883040"/>
              <a:gd name="connsiteX6" fmla="*/ 0 w 6869529"/>
              <a:gd name="connsiteY6" fmla="*/ 0 h 4883040"/>
              <a:gd name="connsiteX0" fmla="*/ 0 w 6869529"/>
              <a:gd name="connsiteY0" fmla="*/ 0 h 4871547"/>
              <a:gd name="connsiteX1" fmla="*/ 6835775 w 6869529"/>
              <a:gd name="connsiteY1" fmla="*/ 0 h 4871547"/>
              <a:gd name="connsiteX2" fmla="*/ 6869430 w 6869529"/>
              <a:gd name="connsiteY2" fmla="*/ 4090754 h 4871547"/>
              <a:gd name="connsiteX3" fmla="*/ 2244548 w 6869529"/>
              <a:gd name="connsiteY3" fmla="*/ 4082018 h 4871547"/>
              <a:gd name="connsiteX4" fmla="*/ 2245312 w 6869529"/>
              <a:gd name="connsiteY4" fmla="*/ 4871547 h 4871547"/>
              <a:gd name="connsiteX5" fmla="*/ 0 w 6869529"/>
              <a:gd name="connsiteY5" fmla="*/ 4859338 h 4871547"/>
              <a:gd name="connsiteX6" fmla="*/ 0 w 6869529"/>
              <a:gd name="connsiteY6" fmla="*/ 0 h 4871547"/>
              <a:gd name="connsiteX0" fmla="*/ 0 w 6869529"/>
              <a:gd name="connsiteY0" fmla="*/ 0 h 4859338"/>
              <a:gd name="connsiteX1" fmla="*/ 6835775 w 6869529"/>
              <a:gd name="connsiteY1" fmla="*/ 0 h 4859338"/>
              <a:gd name="connsiteX2" fmla="*/ 6869430 w 6869529"/>
              <a:gd name="connsiteY2" fmla="*/ 4090754 h 4859338"/>
              <a:gd name="connsiteX3" fmla="*/ 2244548 w 6869529"/>
              <a:gd name="connsiteY3" fmla="*/ 4082018 h 4859338"/>
              <a:gd name="connsiteX4" fmla="*/ 2241233 w 6869529"/>
              <a:gd name="connsiteY4" fmla="*/ 4842815 h 4859338"/>
              <a:gd name="connsiteX5" fmla="*/ 0 w 6869529"/>
              <a:gd name="connsiteY5" fmla="*/ 4859338 h 4859338"/>
              <a:gd name="connsiteX6" fmla="*/ 0 w 6869529"/>
              <a:gd name="connsiteY6" fmla="*/ 0 h 4859338"/>
              <a:gd name="connsiteX0" fmla="*/ 0 w 6869529"/>
              <a:gd name="connsiteY0" fmla="*/ 0 h 4877294"/>
              <a:gd name="connsiteX1" fmla="*/ 6835775 w 6869529"/>
              <a:gd name="connsiteY1" fmla="*/ 0 h 4877294"/>
              <a:gd name="connsiteX2" fmla="*/ 6869430 w 6869529"/>
              <a:gd name="connsiteY2" fmla="*/ 4090754 h 4877294"/>
              <a:gd name="connsiteX3" fmla="*/ 2244548 w 6869529"/>
              <a:gd name="connsiteY3" fmla="*/ 4082018 h 4877294"/>
              <a:gd name="connsiteX4" fmla="*/ 2237154 w 6869529"/>
              <a:gd name="connsiteY4" fmla="*/ 4877294 h 4877294"/>
              <a:gd name="connsiteX5" fmla="*/ 0 w 6869529"/>
              <a:gd name="connsiteY5" fmla="*/ 4859338 h 4877294"/>
              <a:gd name="connsiteX6" fmla="*/ 0 w 6869529"/>
              <a:gd name="connsiteY6" fmla="*/ 0 h 4877294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44548 w 6869529"/>
              <a:gd name="connsiteY3" fmla="*/ 4082018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56786 w 6869529"/>
              <a:gd name="connsiteY3" fmla="*/ 4093510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64944 w 6869529"/>
              <a:gd name="connsiteY3" fmla="*/ 4093510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60865 w 6869529"/>
              <a:gd name="connsiteY3" fmla="*/ 4087764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29"/>
              <a:gd name="connsiteY0" fmla="*/ 0 h 4860055"/>
              <a:gd name="connsiteX1" fmla="*/ 6835775 w 6869529"/>
              <a:gd name="connsiteY1" fmla="*/ 0 h 4860055"/>
              <a:gd name="connsiteX2" fmla="*/ 6869430 w 6869529"/>
              <a:gd name="connsiteY2" fmla="*/ 4090754 h 4860055"/>
              <a:gd name="connsiteX3" fmla="*/ 2264944 w 6869529"/>
              <a:gd name="connsiteY3" fmla="*/ 4030301 h 4860055"/>
              <a:gd name="connsiteX4" fmla="*/ 2261629 w 6869529"/>
              <a:gd name="connsiteY4" fmla="*/ 4860055 h 4860055"/>
              <a:gd name="connsiteX5" fmla="*/ 0 w 6869529"/>
              <a:gd name="connsiteY5" fmla="*/ 4859338 h 4860055"/>
              <a:gd name="connsiteX6" fmla="*/ 0 w 6869529"/>
              <a:gd name="connsiteY6" fmla="*/ 0 h 4860055"/>
              <a:gd name="connsiteX0" fmla="*/ 0 w 6869530"/>
              <a:gd name="connsiteY0" fmla="*/ 0 h 4860055"/>
              <a:gd name="connsiteX1" fmla="*/ 6835775 w 6869530"/>
              <a:gd name="connsiteY1" fmla="*/ 0 h 4860055"/>
              <a:gd name="connsiteX2" fmla="*/ 6869431 w 6869530"/>
              <a:gd name="connsiteY2" fmla="*/ 4073515 h 4860055"/>
              <a:gd name="connsiteX3" fmla="*/ 2264944 w 6869530"/>
              <a:gd name="connsiteY3" fmla="*/ 4030301 h 4860055"/>
              <a:gd name="connsiteX4" fmla="*/ 2261629 w 6869530"/>
              <a:gd name="connsiteY4" fmla="*/ 4860055 h 4860055"/>
              <a:gd name="connsiteX5" fmla="*/ 0 w 6869530"/>
              <a:gd name="connsiteY5" fmla="*/ 4859338 h 4860055"/>
              <a:gd name="connsiteX6" fmla="*/ 0 w 6869530"/>
              <a:gd name="connsiteY6" fmla="*/ 0 h 4860055"/>
              <a:gd name="connsiteX0" fmla="*/ 0 w 6873601"/>
              <a:gd name="connsiteY0" fmla="*/ 0 h 4860055"/>
              <a:gd name="connsiteX1" fmla="*/ 6835775 w 6873601"/>
              <a:gd name="connsiteY1" fmla="*/ 0 h 4860055"/>
              <a:gd name="connsiteX2" fmla="*/ 6873511 w 6873601"/>
              <a:gd name="connsiteY2" fmla="*/ 4062022 h 4860055"/>
              <a:gd name="connsiteX3" fmla="*/ 2264944 w 6873601"/>
              <a:gd name="connsiteY3" fmla="*/ 4030301 h 4860055"/>
              <a:gd name="connsiteX4" fmla="*/ 2261629 w 6873601"/>
              <a:gd name="connsiteY4" fmla="*/ 4860055 h 4860055"/>
              <a:gd name="connsiteX5" fmla="*/ 0 w 6873601"/>
              <a:gd name="connsiteY5" fmla="*/ 4859338 h 4860055"/>
              <a:gd name="connsiteX6" fmla="*/ 0 w 6873601"/>
              <a:gd name="connsiteY6" fmla="*/ 0 h 4860055"/>
              <a:gd name="connsiteX0" fmla="*/ 0 w 6877673"/>
              <a:gd name="connsiteY0" fmla="*/ 0 h 4860055"/>
              <a:gd name="connsiteX1" fmla="*/ 6835775 w 6877673"/>
              <a:gd name="connsiteY1" fmla="*/ 0 h 4860055"/>
              <a:gd name="connsiteX2" fmla="*/ 6877591 w 6877673"/>
              <a:gd name="connsiteY2" fmla="*/ 4085007 h 4860055"/>
              <a:gd name="connsiteX3" fmla="*/ 2264944 w 6877673"/>
              <a:gd name="connsiteY3" fmla="*/ 4030301 h 4860055"/>
              <a:gd name="connsiteX4" fmla="*/ 2261629 w 6877673"/>
              <a:gd name="connsiteY4" fmla="*/ 4860055 h 4860055"/>
              <a:gd name="connsiteX5" fmla="*/ 0 w 6877673"/>
              <a:gd name="connsiteY5" fmla="*/ 4859338 h 4860055"/>
              <a:gd name="connsiteX6" fmla="*/ 0 w 6877673"/>
              <a:gd name="connsiteY6" fmla="*/ 0 h 4860055"/>
              <a:gd name="connsiteX0" fmla="*/ 0 w 6881745"/>
              <a:gd name="connsiteY0" fmla="*/ 0 h 4860055"/>
              <a:gd name="connsiteX1" fmla="*/ 6835775 w 6881745"/>
              <a:gd name="connsiteY1" fmla="*/ 0 h 4860055"/>
              <a:gd name="connsiteX2" fmla="*/ 6881670 w 6881745"/>
              <a:gd name="connsiteY2" fmla="*/ 4079260 h 4860055"/>
              <a:gd name="connsiteX3" fmla="*/ 2264944 w 6881745"/>
              <a:gd name="connsiteY3" fmla="*/ 4030301 h 4860055"/>
              <a:gd name="connsiteX4" fmla="*/ 2261629 w 6881745"/>
              <a:gd name="connsiteY4" fmla="*/ 4860055 h 4860055"/>
              <a:gd name="connsiteX5" fmla="*/ 0 w 6881745"/>
              <a:gd name="connsiteY5" fmla="*/ 4859338 h 4860055"/>
              <a:gd name="connsiteX6" fmla="*/ 0 w 6881745"/>
              <a:gd name="connsiteY6" fmla="*/ 0 h 4860055"/>
              <a:gd name="connsiteX0" fmla="*/ 0 w 6869531"/>
              <a:gd name="connsiteY0" fmla="*/ 0 h 4860055"/>
              <a:gd name="connsiteX1" fmla="*/ 6835775 w 6869531"/>
              <a:gd name="connsiteY1" fmla="*/ 0 h 4860055"/>
              <a:gd name="connsiteX2" fmla="*/ 6869432 w 6869531"/>
              <a:gd name="connsiteY2" fmla="*/ 4050527 h 4860055"/>
              <a:gd name="connsiteX3" fmla="*/ 2264944 w 6869531"/>
              <a:gd name="connsiteY3" fmla="*/ 4030301 h 4860055"/>
              <a:gd name="connsiteX4" fmla="*/ 2261629 w 6869531"/>
              <a:gd name="connsiteY4" fmla="*/ 4860055 h 4860055"/>
              <a:gd name="connsiteX5" fmla="*/ 0 w 6869531"/>
              <a:gd name="connsiteY5" fmla="*/ 4859338 h 4860055"/>
              <a:gd name="connsiteX6" fmla="*/ 0 w 6869531"/>
              <a:gd name="connsiteY6" fmla="*/ 0 h 4860055"/>
              <a:gd name="connsiteX0" fmla="*/ 0 w 6855816"/>
              <a:gd name="connsiteY0" fmla="*/ 0 h 4860055"/>
              <a:gd name="connsiteX1" fmla="*/ 6835775 w 6855816"/>
              <a:gd name="connsiteY1" fmla="*/ 0 h 4860055"/>
              <a:gd name="connsiteX2" fmla="*/ 6855665 w 6855816"/>
              <a:gd name="connsiteY2" fmla="*/ 4089315 h 4860055"/>
              <a:gd name="connsiteX3" fmla="*/ 2264944 w 6855816"/>
              <a:gd name="connsiteY3" fmla="*/ 4030301 h 4860055"/>
              <a:gd name="connsiteX4" fmla="*/ 2261629 w 6855816"/>
              <a:gd name="connsiteY4" fmla="*/ 4860055 h 4860055"/>
              <a:gd name="connsiteX5" fmla="*/ 0 w 6855816"/>
              <a:gd name="connsiteY5" fmla="*/ 4859338 h 4860055"/>
              <a:gd name="connsiteX6" fmla="*/ 0 w 6855816"/>
              <a:gd name="connsiteY6" fmla="*/ 0 h 4860055"/>
              <a:gd name="connsiteX0" fmla="*/ 0 w 6855817"/>
              <a:gd name="connsiteY0" fmla="*/ 0 h 4860055"/>
              <a:gd name="connsiteX1" fmla="*/ 6835775 w 6855817"/>
              <a:gd name="connsiteY1" fmla="*/ 0 h 4860055"/>
              <a:gd name="connsiteX2" fmla="*/ 6855666 w 6855817"/>
              <a:gd name="connsiteY2" fmla="*/ 4079618 h 4860055"/>
              <a:gd name="connsiteX3" fmla="*/ 2264944 w 6855817"/>
              <a:gd name="connsiteY3" fmla="*/ 4030301 h 4860055"/>
              <a:gd name="connsiteX4" fmla="*/ 2261629 w 6855817"/>
              <a:gd name="connsiteY4" fmla="*/ 4860055 h 4860055"/>
              <a:gd name="connsiteX5" fmla="*/ 0 w 6855817"/>
              <a:gd name="connsiteY5" fmla="*/ 4859338 h 4860055"/>
              <a:gd name="connsiteX6" fmla="*/ 0 w 6855817"/>
              <a:gd name="connsiteY6" fmla="*/ 0 h 4860055"/>
              <a:gd name="connsiteX0" fmla="*/ 0 w 6883275"/>
              <a:gd name="connsiteY0" fmla="*/ 0 h 4860055"/>
              <a:gd name="connsiteX1" fmla="*/ 6835775 w 6883275"/>
              <a:gd name="connsiteY1" fmla="*/ 0 h 4860055"/>
              <a:gd name="connsiteX2" fmla="*/ 6883202 w 6883275"/>
              <a:gd name="connsiteY2" fmla="*/ 4050527 h 4860055"/>
              <a:gd name="connsiteX3" fmla="*/ 2264944 w 6883275"/>
              <a:gd name="connsiteY3" fmla="*/ 4030301 h 4860055"/>
              <a:gd name="connsiteX4" fmla="*/ 2261629 w 6883275"/>
              <a:gd name="connsiteY4" fmla="*/ 4860055 h 4860055"/>
              <a:gd name="connsiteX5" fmla="*/ 0 w 6883275"/>
              <a:gd name="connsiteY5" fmla="*/ 4859338 h 4860055"/>
              <a:gd name="connsiteX6" fmla="*/ 0 w 6883275"/>
              <a:gd name="connsiteY6" fmla="*/ 0 h 4860055"/>
              <a:gd name="connsiteX0" fmla="*/ 0 w 6848989"/>
              <a:gd name="connsiteY0" fmla="*/ 0 h 4860055"/>
              <a:gd name="connsiteX1" fmla="*/ 6835775 w 6848989"/>
              <a:gd name="connsiteY1" fmla="*/ 0 h 4860055"/>
              <a:gd name="connsiteX2" fmla="*/ 6848783 w 6848989"/>
              <a:gd name="connsiteY2" fmla="*/ 4069921 h 4860055"/>
              <a:gd name="connsiteX3" fmla="*/ 2264944 w 6848989"/>
              <a:gd name="connsiteY3" fmla="*/ 4030301 h 4860055"/>
              <a:gd name="connsiteX4" fmla="*/ 2261629 w 6848989"/>
              <a:gd name="connsiteY4" fmla="*/ 4860055 h 4860055"/>
              <a:gd name="connsiteX5" fmla="*/ 0 w 6848989"/>
              <a:gd name="connsiteY5" fmla="*/ 4859338 h 4860055"/>
              <a:gd name="connsiteX6" fmla="*/ 0 w 6848989"/>
              <a:gd name="connsiteY6" fmla="*/ 0 h 4860055"/>
              <a:gd name="connsiteX0" fmla="*/ 0 w 6855818"/>
              <a:gd name="connsiteY0" fmla="*/ 0 h 4860055"/>
              <a:gd name="connsiteX1" fmla="*/ 6835775 w 6855818"/>
              <a:gd name="connsiteY1" fmla="*/ 0 h 4860055"/>
              <a:gd name="connsiteX2" fmla="*/ 6855667 w 6855818"/>
              <a:gd name="connsiteY2" fmla="*/ 4040830 h 4860055"/>
              <a:gd name="connsiteX3" fmla="*/ 2264944 w 6855818"/>
              <a:gd name="connsiteY3" fmla="*/ 4030301 h 4860055"/>
              <a:gd name="connsiteX4" fmla="*/ 2261629 w 6855818"/>
              <a:gd name="connsiteY4" fmla="*/ 4860055 h 4860055"/>
              <a:gd name="connsiteX5" fmla="*/ 0 w 6855818"/>
              <a:gd name="connsiteY5" fmla="*/ 4859338 h 4860055"/>
              <a:gd name="connsiteX6" fmla="*/ 0 w 6855818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264944 w 6842225"/>
              <a:gd name="connsiteY3" fmla="*/ 4030301 h 4860055"/>
              <a:gd name="connsiteX4" fmla="*/ 2261629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264944 w 6842225"/>
              <a:gd name="connsiteY3" fmla="*/ 4030301 h 4860055"/>
              <a:gd name="connsiteX4" fmla="*/ 2309814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40666 w 6842225"/>
              <a:gd name="connsiteY3" fmla="*/ 4049279 h 4860055"/>
              <a:gd name="connsiteX4" fmla="*/ 2309814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13131 w 6842225"/>
              <a:gd name="connsiteY3" fmla="*/ 4049279 h 4860055"/>
              <a:gd name="connsiteX4" fmla="*/ 2309814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13131 w 6842225"/>
              <a:gd name="connsiteY3" fmla="*/ 4049279 h 4860055"/>
              <a:gd name="connsiteX4" fmla="*/ 2323582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20015 w 6842225"/>
              <a:gd name="connsiteY3" fmla="*/ 4049279 h 4860055"/>
              <a:gd name="connsiteX4" fmla="*/ 2323582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31133 h 4860055"/>
              <a:gd name="connsiteX3" fmla="*/ 2326134 w 6842225"/>
              <a:gd name="connsiteY3" fmla="*/ 4049279 h 4860055"/>
              <a:gd name="connsiteX4" fmla="*/ 2323582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42225"/>
              <a:gd name="connsiteY0" fmla="*/ 0 h 4860055"/>
              <a:gd name="connsiteX1" fmla="*/ 6835775 w 6842225"/>
              <a:gd name="connsiteY1" fmla="*/ 0 h 4860055"/>
              <a:gd name="connsiteX2" fmla="*/ 6841901 w 6842225"/>
              <a:gd name="connsiteY2" fmla="*/ 4047874 h 4860055"/>
              <a:gd name="connsiteX3" fmla="*/ 2326134 w 6842225"/>
              <a:gd name="connsiteY3" fmla="*/ 4049279 h 4860055"/>
              <a:gd name="connsiteX4" fmla="*/ 2323582 w 6842225"/>
              <a:gd name="connsiteY4" fmla="*/ 4860055 h 4860055"/>
              <a:gd name="connsiteX5" fmla="*/ 0 w 6842225"/>
              <a:gd name="connsiteY5" fmla="*/ 4859338 h 4860055"/>
              <a:gd name="connsiteX6" fmla="*/ 0 w 6842225"/>
              <a:gd name="connsiteY6" fmla="*/ 0 h 4860055"/>
              <a:gd name="connsiteX0" fmla="*/ 0 w 6835775"/>
              <a:gd name="connsiteY0" fmla="*/ 0 h 4860055"/>
              <a:gd name="connsiteX1" fmla="*/ 6835775 w 6835775"/>
              <a:gd name="connsiteY1" fmla="*/ 0 h 4860055"/>
              <a:gd name="connsiteX2" fmla="*/ 5663990 w 6835775"/>
              <a:gd name="connsiteY2" fmla="*/ 4085937 h 4860055"/>
              <a:gd name="connsiteX3" fmla="*/ 2326134 w 6835775"/>
              <a:gd name="connsiteY3" fmla="*/ 4049279 h 4860055"/>
              <a:gd name="connsiteX4" fmla="*/ 2323582 w 6835775"/>
              <a:gd name="connsiteY4" fmla="*/ 4860055 h 4860055"/>
              <a:gd name="connsiteX5" fmla="*/ 0 w 6835775"/>
              <a:gd name="connsiteY5" fmla="*/ 4859338 h 4860055"/>
              <a:gd name="connsiteX6" fmla="*/ 0 w 6835775"/>
              <a:gd name="connsiteY6" fmla="*/ 0 h 4860055"/>
              <a:gd name="connsiteX0" fmla="*/ 0 w 5694962"/>
              <a:gd name="connsiteY0" fmla="*/ 0 h 4860055"/>
              <a:gd name="connsiteX1" fmla="*/ 5694962 w 5694962"/>
              <a:gd name="connsiteY1" fmla="*/ 0 h 4860055"/>
              <a:gd name="connsiteX2" fmla="*/ 5663990 w 5694962"/>
              <a:gd name="connsiteY2" fmla="*/ 4085937 h 4860055"/>
              <a:gd name="connsiteX3" fmla="*/ 2326134 w 5694962"/>
              <a:gd name="connsiteY3" fmla="*/ 4049279 h 4860055"/>
              <a:gd name="connsiteX4" fmla="*/ 2323582 w 5694962"/>
              <a:gd name="connsiteY4" fmla="*/ 4860055 h 4860055"/>
              <a:gd name="connsiteX5" fmla="*/ 0 w 5694962"/>
              <a:gd name="connsiteY5" fmla="*/ 4859338 h 4860055"/>
              <a:gd name="connsiteX6" fmla="*/ 0 w 5694962"/>
              <a:gd name="connsiteY6" fmla="*/ 0 h 4860055"/>
              <a:gd name="connsiteX0" fmla="*/ 0 w 5694962"/>
              <a:gd name="connsiteY0" fmla="*/ 0 h 4860055"/>
              <a:gd name="connsiteX1" fmla="*/ 5694962 w 5694962"/>
              <a:gd name="connsiteY1" fmla="*/ 0 h 4860055"/>
              <a:gd name="connsiteX2" fmla="*/ 5663990 w 5694962"/>
              <a:gd name="connsiteY2" fmla="*/ 4085937 h 4860055"/>
              <a:gd name="connsiteX3" fmla="*/ 2326134 w 5694962"/>
              <a:gd name="connsiteY3" fmla="*/ 4049279 h 4860055"/>
              <a:gd name="connsiteX4" fmla="*/ 2323582 w 5694962"/>
              <a:gd name="connsiteY4" fmla="*/ 4860055 h 4860055"/>
              <a:gd name="connsiteX5" fmla="*/ 0 w 5694962"/>
              <a:gd name="connsiteY5" fmla="*/ 4859338 h 4860055"/>
              <a:gd name="connsiteX6" fmla="*/ 0 w 5694962"/>
              <a:gd name="connsiteY6" fmla="*/ 0 h 4860055"/>
              <a:gd name="connsiteX0" fmla="*/ 0 w 5722787"/>
              <a:gd name="connsiteY0" fmla="*/ 0 h 4860055"/>
              <a:gd name="connsiteX1" fmla="*/ 5722787 w 5722787"/>
              <a:gd name="connsiteY1" fmla="*/ 0 h 4860055"/>
              <a:gd name="connsiteX2" fmla="*/ 5663990 w 5722787"/>
              <a:gd name="connsiteY2" fmla="*/ 4085937 h 4860055"/>
              <a:gd name="connsiteX3" fmla="*/ 2326134 w 5722787"/>
              <a:gd name="connsiteY3" fmla="*/ 4049279 h 4860055"/>
              <a:gd name="connsiteX4" fmla="*/ 2323582 w 5722787"/>
              <a:gd name="connsiteY4" fmla="*/ 4860055 h 4860055"/>
              <a:gd name="connsiteX5" fmla="*/ 0 w 5722787"/>
              <a:gd name="connsiteY5" fmla="*/ 4859338 h 4860055"/>
              <a:gd name="connsiteX6" fmla="*/ 0 w 5722787"/>
              <a:gd name="connsiteY6" fmla="*/ 0 h 4860055"/>
              <a:gd name="connsiteX0" fmla="*/ 0 w 5667138"/>
              <a:gd name="connsiteY0" fmla="*/ 0 h 4860055"/>
              <a:gd name="connsiteX1" fmla="*/ 5667138 w 5667138"/>
              <a:gd name="connsiteY1" fmla="*/ 0 h 4860055"/>
              <a:gd name="connsiteX2" fmla="*/ 5663990 w 5667138"/>
              <a:gd name="connsiteY2" fmla="*/ 4085937 h 4860055"/>
              <a:gd name="connsiteX3" fmla="*/ 2326134 w 5667138"/>
              <a:gd name="connsiteY3" fmla="*/ 4049279 h 4860055"/>
              <a:gd name="connsiteX4" fmla="*/ 2323582 w 5667138"/>
              <a:gd name="connsiteY4" fmla="*/ 4860055 h 4860055"/>
              <a:gd name="connsiteX5" fmla="*/ 0 w 5667138"/>
              <a:gd name="connsiteY5" fmla="*/ 4859338 h 4860055"/>
              <a:gd name="connsiteX6" fmla="*/ 0 w 5667138"/>
              <a:gd name="connsiteY6" fmla="*/ 0 h 4860055"/>
              <a:gd name="connsiteX0" fmla="*/ 0 w 5667138"/>
              <a:gd name="connsiteY0" fmla="*/ 0 h 4860055"/>
              <a:gd name="connsiteX1" fmla="*/ 5667138 w 5667138"/>
              <a:gd name="connsiteY1" fmla="*/ 0 h 4860055"/>
              <a:gd name="connsiteX2" fmla="*/ 5626890 w 5667138"/>
              <a:gd name="connsiteY2" fmla="*/ 4073249 h 4860055"/>
              <a:gd name="connsiteX3" fmla="*/ 2326134 w 5667138"/>
              <a:gd name="connsiteY3" fmla="*/ 4049279 h 4860055"/>
              <a:gd name="connsiteX4" fmla="*/ 2323582 w 5667138"/>
              <a:gd name="connsiteY4" fmla="*/ 4860055 h 4860055"/>
              <a:gd name="connsiteX5" fmla="*/ 0 w 5667138"/>
              <a:gd name="connsiteY5" fmla="*/ 4859338 h 4860055"/>
              <a:gd name="connsiteX6" fmla="*/ 0 w 5667138"/>
              <a:gd name="connsiteY6" fmla="*/ 0 h 4860055"/>
              <a:gd name="connsiteX0" fmla="*/ 0 w 5639314"/>
              <a:gd name="connsiteY0" fmla="*/ 0 h 4860055"/>
              <a:gd name="connsiteX1" fmla="*/ 5639314 w 5639314"/>
              <a:gd name="connsiteY1" fmla="*/ 0 h 4860055"/>
              <a:gd name="connsiteX2" fmla="*/ 5626890 w 5639314"/>
              <a:gd name="connsiteY2" fmla="*/ 4073249 h 4860055"/>
              <a:gd name="connsiteX3" fmla="*/ 2326134 w 5639314"/>
              <a:gd name="connsiteY3" fmla="*/ 4049279 h 4860055"/>
              <a:gd name="connsiteX4" fmla="*/ 2323582 w 5639314"/>
              <a:gd name="connsiteY4" fmla="*/ 4860055 h 4860055"/>
              <a:gd name="connsiteX5" fmla="*/ 0 w 5639314"/>
              <a:gd name="connsiteY5" fmla="*/ 4859338 h 4860055"/>
              <a:gd name="connsiteX6" fmla="*/ 0 w 5639314"/>
              <a:gd name="connsiteY6" fmla="*/ 0 h 4860055"/>
              <a:gd name="connsiteX0" fmla="*/ 0 w 5639314"/>
              <a:gd name="connsiteY0" fmla="*/ 0 h 4860055"/>
              <a:gd name="connsiteX1" fmla="*/ 5639314 w 5639314"/>
              <a:gd name="connsiteY1" fmla="*/ 0 h 4860055"/>
              <a:gd name="connsiteX2" fmla="*/ 5626890 w 5639314"/>
              <a:gd name="connsiteY2" fmla="*/ 4073249 h 4860055"/>
              <a:gd name="connsiteX3" fmla="*/ 2326134 w 5639314"/>
              <a:gd name="connsiteY3" fmla="*/ 4049279 h 4860055"/>
              <a:gd name="connsiteX4" fmla="*/ 2323582 w 5639314"/>
              <a:gd name="connsiteY4" fmla="*/ 4860055 h 4860055"/>
              <a:gd name="connsiteX5" fmla="*/ 0 w 5639314"/>
              <a:gd name="connsiteY5" fmla="*/ 4859338 h 4860055"/>
              <a:gd name="connsiteX6" fmla="*/ 0 w 5639314"/>
              <a:gd name="connsiteY6" fmla="*/ 0 h 4860055"/>
              <a:gd name="connsiteX0" fmla="*/ 0 w 5627214"/>
              <a:gd name="connsiteY0" fmla="*/ 0 h 4860055"/>
              <a:gd name="connsiteX1" fmla="*/ 5620764 w 5627214"/>
              <a:gd name="connsiteY1" fmla="*/ 0 h 4860055"/>
              <a:gd name="connsiteX2" fmla="*/ 5626890 w 5627214"/>
              <a:gd name="connsiteY2" fmla="*/ 4073249 h 4860055"/>
              <a:gd name="connsiteX3" fmla="*/ 2326134 w 5627214"/>
              <a:gd name="connsiteY3" fmla="*/ 4049279 h 4860055"/>
              <a:gd name="connsiteX4" fmla="*/ 2323582 w 5627214"/>
              <a:gd name="connsiteY4" fmla="*/ 4860055 h 4860055"/>
              <a:gd name="connsiteX5" fmla="*/ 0 w 5627214"/>
              <a:gd name="connsiteY5" fmla="*/ 4859338 h 4860055"/>
              <a:gd name="connsiteX6" fmla="*/ 0 w 5627214"/>
              <a:gd name="connsiteY6" fmla="*/ 0 h 4860055"/>
              <a:gd name="connsiteX0" fmla="*/ 0 w 5627214"/>
              <a:gd name="connsiteY0" fmla="*/ 0 h 4860055"/>
              <a:gd name="connsiteX1" fmla="*/ 5620764 w 5627214"/>
              <a:gd name="connsiteY1" fmla="*/ 0 h 4860055"/>
              <a:gd name="connsiteX2" fmla="*/ 5626890 w 5627214"/>
              <a:gd name="connsiteY2" fmla="*/ 4039768 h 4860055"/>
              <a:gd name="connsiteX3" fmla="*/ 2326134 w 5627214"/>
              <a:gd name="connsiteY3" fmla="*/ 4049279 h 4860055"/>
              <a:gd name="connsiteX4" fmla="*/ 2323582 w 5627214"/>
              <a:gd name="connsiteY4" fmla="*/ 4860055 h 4860055"/>
              <a:gd name="connsiteX5" fmla="*/ 0 w 5627214"/>
              <a:gd name="connsiteY5" fmla="*/ 4859338 h 4860055"/>
              <a:gd name="connsiteX6" fmla="*/ 0 w 5627214"/>
              <a:gd name="connsiteY6" fmla="*/ 0 h 4860055"/>
              <a:gd name="connsiteX0" fmla="*/ 0 w 5627214"/>
              <a:gd name="connsiteY0" fmla="*/ 0 h 4860055"/>
              <a:gd name="connsiteX1" fmla="*/ 5620764 w 5627214"/>
              <a:gd name="connsiteY1" fmla="*/ 0 h 4860055"/>
              <a:gd name="connsiteX2" fmla="*/ 5626890 w 5627214"/>
              <a:gd name="connsiteY2" fmla="*/ 4039768 h 4860055"/>
              <a:gd name="connsiteX3" fmla="*/ 2332253 w 5627214"/>
              <a:gd name="connsiteY3" fmla="*/ 4049279 h 4860055"/>
              <a:gd name="connsiteX4" fmla="*/ 2323582 w 5627214"/>
              <a:gd name="connsiteY4" fmla="*/ 4860055 h 4860055"/>
              <a:gd name="connsiteX5" fmla="*/ 0 w 5627214"/>
              <a:gd name="connsiteY5" fmla="*/ 4859338 h 4860055"/>
              <a:gd name="connsiteX6" fmla="*/ 0 w 5627214"/>
              <a:gd name="connsiteY6" fmla="*/ 0 h 4860055"/>
              <a:gd name="connsiteX0" fmla="*/ 0 w 5639289"/>
              <a:gd name="connsiteY0" fmla="*/ 0 h 4860055"/>
              <a:gd name="connsiteX1" fmla="*/ 5620764 w 5639289"/>
              <a:gd name="connsiteY1" fmla="*/ 0 h 4860055"/>
              <a:gd name="connsiteX2" fmla="*/ 5639128 w 5639289"/>
              <a:gd name="connsiteY2" fmla="*/ 4056509 h 4860055"/>
              <a:gd name="connsiteX3" fmla="*/ 2332253 w 5639289"/>
              <a:gd name="connsiteY3" fmla="*/ 4049279 h 4860055"/>
              <a:gd name="connsiteX4" fmla="*/ 2323582 w 5639289"/>
              <a:gd name="connsiteY4" fmla="*/ 4860055 h 4860055"/>
              <a:gd name="connsiteX5" fmla="*/ 0 w 5639289"/>
              <a:gd name="connsiteY5" fmla="*/ 4859338 h 4860055"/>
              <a:gd name="connsiteX6" fmla="*/ 0 w 5639289"/>
              <a:gd name="connsiteY6" fmla="*/ 0 h 4860055"/>
              <a:gd name="connsiteX0" fmla="*/ 0 w 5639289"/>
              <a:gd name="connsiteY0" fmla="*/ 0 h 4860055"/>
              <a:gd name="connsiteX1" fmla="*/ 5620764 w 5639289"/>
              <a:gd name="connsiteY1" fmla="*/ 0 h 4860055"/>
              <a:gd name="connsiteX2" fmla="*/ 5639128 w 5639289"/>
              <a:gd name="connsiteY2" fmla="*/ 4056509 h 4860055"/>
              <a:gd name="connsiteX3" fmla="*/ 2326134 w 5639289"/>
              <a:gd name="connsiteY3" fmla="*/ 4032538 h 4860055"/>
              <a:gd name="connsiteX4" fmla="*/ 2323582 w 5639289"/>
              <a:gd name="connsiteY4" fmla="*/ 4860055 h 4860055"/>
              <a:gd name="connsiteX5" fmla="*/ 0 w 5639289"/>
              <a:gd name="connsiteY5" fmla="*/ 4859338 h 4860055"/>
              <a:gd name="connsiteX6" fmla="*/ 0 w 5639289"/>
              <a:gd name="connsiteY6" fmla="*/ 0 h 4860055"/>
              <a:gd name="connsiteX0" fmla="*/ 0 w 5651473"/>
              <a:gd name="connsiteY0" fmla="*/ 0 h 4860055"/>
              <a:gd name="connsiteX1" fmla="*/ 5620764 w 5651473"/>
              <a:gd name="connsiteY1" fmla="*/ 0 h 4860055"/>
              <a:gd name="connsiteX2" fmla="*/ 5651366 w 5651473"/>
              <a:gd name="connsiteY2" fmla="*/ 4048139 h 4860055"/>
              <a:gd name="connsiteX3" fmla="*/ 2326134 w 5651473"/>
              <a:gd name="connsiteY3" fmla="*/ 4032538 h 4860055"/>
              <a:gd name="connsiteX4" fmla="*/ 2323582 w 5651473"/>
              <a:gd name="connsiteY4" fmla="*/ 4860055 h 4860055"/>
              <a:gd name="connsiteX5" fmla="*/ 0 w 5651473"/>
              <a:gd name="connsiteY5" fmla="*/ 4859338 h 4860055"/>
              <a:gd name="connsiteX6" fmla="*/ 0 w 5651473"/>
              <a:gd name="connsiteY6" fmla="*/ 0 h 4860055"/>
              <a:gd name="connsiteX0" fmla="*/ 0 w 5627215"/>
              <a:gd name="connsiteY0" fmla="*/ 0 h 4860055"/>
              <a:gd name="connsiteX1" fmla="*/ 5620764 w 5627215"/>
              <a:gd name="connsiteY1" fmla="*/ 0 h 4860055"/>
              <a:gd name="connsiteX2" fmla="*/ 5626891 w 5627215"/>
              <a:gd name="connsiteY2" fmla="*/ 4048139 h 4860055"/>
              <a:gd name="connsiteX3" fmla="*/ 2326134 w 5627215"/>
              <a:gd name="connsiteY3" fmla="*/ 4032538 h 4860055"/>
              <a:gd name="connsiteX4" fmla="*/ 2323582 w 5627215"/>
              <a:gd name="connsiteY4" fmla="*/ 4860055 h 4860055"/>
              <a:gd name="connsiteX5" fmla="*/ 0 w 5627215"/>
              <a:gd name="connsiteY5" fmla="*/ 4859338 h 4860055"/>
              <a:gd name="connsiteX6" fmla="*/ 0 w 5627215"/>
              <a:gd name="connsiteY6" fmla="*/ 0 h 4860055"/>
              <a:gd name="connsiteX0" fmla="*/ 0 w 5627552"/>
              <a:gd name="connsiteY0" fmla="*/ 0 h 4860055"/>
              <a:gd name="connsiteX1" fmla="*/ 5626884 w 5627552"/>
              <a:gd name="connsiteY1" fmla="*/ 16741 h 4860055"/>
              <a:gd name="connsiteX2" fmla="*/ 5626891 w 5627552"/>
              <a:gd name="connsiteY2" fmla="*/ 4048139 h 4860055"/>
              <a:gd name="connsiteX3" fmla="*/ 2326134 w 5627552"/>
              <a:gd name="connsiteY3" fmla="*/ 4032538 h 4860055"/>
              <a:gd name="connsiteX4" fmla="*/ 2323582 w 5627552"/>
              <a:gd name="connsiteY4" fmla="*/ 4860055 h 4860055"/>
              <a:gd name="connsiteX5" fmla="*/ 0 w 5627552"/>
              <a:gd name="connsiteY5" fmla="*/ 4859338 h 4860055"/>
              <a:gd name="connsiteX6" fmla="*/ 0 w 5627552"/>
              <a:gd name="connsiteY6" fmla="*/ 0 h 4860055"/>
              <a:gd name="connsiteX0" fmla="*/ 0 w 5627552"/>
              <a:gd name="connsiteY0" fmla="*/ 0 h 4860055"/>
              <a:gd name="connsiteX1" fmla="*/ 5626884 w 5627552"/>
              <a:gd name="connsiteY1" fmla="*/ 16741 h 4860055"/>
              <a:gd name="connsiteX2" fmla="*/ 5626891 w 5627552"/>
              <a:gd name="connsiteY2" fmla="*/ 4048139 h 4860055"/>
              <a:gd name="connsiteX3" fmla="*/ 2333018 w 5627552"/>
              <a:gd name="connsiteY3" fmla="*/ 4041955 h 4860055"/>
              <a:gd name="connsiteX4" fmla="*/ 2323582 w 5627552"/>
              <a:gd name="connsiteY4" fmla="*/ 4860055 h 4860055"/>
              <a:gd name="connsiteX5" fmla="*/ 0 w 5627552"/>
              <a:gd name="connsiteY5" fmla="*/ 4859338 h 4860055"/>
              <a:gd name="connsiteX6" fmla="*/ 0 w 5627552"/>
              <a:gd name="connsiteY6" fmla="*/ 0 h 4860055"/>
              <a:gd name="connsiteX0" fmla="*/ 0 w 5627552"/>
              <a:gd name="connsiteY0" fmla="*/ 0 h 4860055"/>
              <a:gd name="connsiteX1" fmla="*/ 5626884 w 5627552"/>
              <a:gd name="connsiteY1" fmla="*/ 16741 h 4860055"/>
              <a:gd name="connsiteX2" fmla="*/ 5626891 w 5627552"/>
              <a:gd name="connsiteY2" fmla="*/ 4048139 h 4860055"/>
              <a:gd name="connsiteX3" fmla="*/ 2326135 w 5627552"/>
              <a:gd name="connsiteY3" fmla="*/ 4041955 h 4860055"/>
              <a:gd name="connsiteX4" fmla="*/ 2323582 w 5627552"/>
              <a:gd name="connsiteY4" fmla="*/ 4860055 h 4860055"/>
              <a:gd name="connsiteX5" fmla="*/ 0 w 5627552"/>
              <a:gd name="connsiteY5" fmla="*/ 4859338 h 4860055"/>
              <a:gd name="connsiteX6" fmla="*/ 0 w 5627552"/>
              <a:gd name="connsiteY6" fmla="*/ 0 h 4860055"/>
              <a:gd name="connsiteX0" fmla="*/ 0 w 5634079"/>
              <a:gd name="connsiteY0" fmla="*/ 0 h 4860055"/>
              <a:gd name="connsiteX1" fmla="*/ 5626884 w 5634079"/>
              <a:gd name="connsiteY1" fmla="*/ 16741 h 4860055"/>
              <a:gd name="connsiteX2" fmla="*/ 5633775 w 5634079"/>
              <a:gd name="connsiteY2" fmla="*/ 4048139 h 4860055"/>
              <a:gd name="connsiteX3" fmla="*/ 2326135 w 5634079"/>
              <a:gd name="connsiteY3" fmla="*/ 4041955 h 4860055"/>
              <a:gd name="connsiteX4" fmla="*/ 2323582 w 5634079"/>
              <a:gd name="connsiteY4" fmla="*/ 4860055 h 4860055"/>
              <a:gd name="connsiteX5" fmla="*/ 0 w 5634079"/>
              <a:gd name="connsiteY5" fmla="*/ 4859338 h 4860055"/>
              <a:gd name="connsiteX6" fmla="*/ 0 w 5634079"/>
              <a:gd name="connsiteY6" fmla="*/ 0 h 4860055"/>
              <a:gd name="connsiteX0" fmla="*/ 0 w 5634436"/>
              <a:gd name="connsiteY0" fmla="*/ 2093 h 4862148"/>
              <a:gd name="connsiteX1" fmla="*/ 5633768 w 5634436"/>
              <a:gd name="connsiteY1" fmla="*/ 0 h 4862148"/>
              <a:gd name="connsiteX2" fmla="*/ 5633775 w 5634436"/>
              <a:gd name="connsiteY2" fmla="*/ 4050232 h 4862148"/>
              <a:gd name="connsiteX3" fmla="*/ 2326135 w 5634436"/>
              <a:gd name="connsiteY3" fmla="*/ 4044048 h 4862148"/>
              <a:gd name="connsiteX4" fmla="*/ 2323582 w 5634436"/>
              <a:gd name="connsiteY4" fmla="*/ 4862148 h 4862148"/>
              <a:gd name="connsiteX5" fmla="*/ 0 w 5634436"/>
              <a:gd name="connsiteY5" fmla="*/ 4861431 h 4862148"/>
              <a:gd name="connsiteX6" fmla="*/ 0 w 5634436"/>
              <a:gd name="connsiteY6" fmla="*/ 2093 h 4862148"/>
              <a:gd name="connsiteX0" fmla="*/ 0 w 5647740"/>
              <a:gd name="connsiteY0" fmla="*/ 2093 h 4862148"/>
              <a:gd name="connsiteX1" fmla="*/ 5633768 w 5647740"/>
              <a:gd name="connsiteY1" fmla="*/ 0 h 4862148"/>
              <a:gd name="connsiteX2" fmla="*/ 5647542 w 5647740"/>
              <a:gd name="connsiteY2" fmla="*/ 4050232 h 4862148"/>
              <a:gd name="connsiteX3" fmla="*/ 2326135 w 5647740"/>
              <a:gd name="connsiteY3" fmla="*/ 4044048 h 4862148"/>
              <a:gd name="connsiteX4" fmla="*/ 2323582 w 5647740"/>
              <a:gd name="connsiteY4" fmla="*/ 4862148 h 4862148"/>
              <a:gd name="connsiteX5" fmla="*/ 0 w 5647740"/>
              <a:gd name="connsiteY5" fmla="*/ 4861431 h 4862148"/>
              <a:gd name="connsiteX6" fmla="*/ 0 w 5647740"/>
              <a:gd name="connsiteY6" fmla="*/ 2093 h 4862148"/>
              <a:gd name="connsiteX0" fmla="*/ 0 w 5661303"/>
              <a:gd name="connsiteY0" fmla="*/ 2093 h 4862148"/>
              <a:gd name="connsiteX1" fmla="*/ 5661303 w 5661303"/>
              <a:gd name="connsiteY1" fmla="*/ 0 h 4862148"/>
              <a:gd name="connsiteX2" fmla="*/ 5647542 w 5661303"/>
              <a:gd name="connsiteY2" fmla="*/ 4050232 h 4862148"/>
              <a:gd name="connsiteX3" fmla="*/ 2326135 w 5661303"/>
              <a:gd name="connsiteY3" fmla="*/ 4044048 h 4862148"/>
              <a:gd name="connsiteX4" fmla="*/ 2323582 w 5661303"/>
              <a:gd name="connsiteY4" fmla="*/ 4862148 h 4862148"/>
              <a:gd name="connsiteX5" fmla="*/ 0 w 5661303"/>
              <a:gd name="connsiteY5" fmla="*/ 4861431 h 4862148"/>
              <a:gd name="connsiteX6" fmla="*/ 0 w 5661303"/>
              <a:gd name="connsiteY6" fmla="*/ 2093 h 4862148"/>
              <a:gd name="connsiteX0" fmla="*/ 0 w 5661303"/>
              <a:gd name="connsiteY0" fmla="*/ 2093 h 4862148"/>
              <a:gd name="connsiteX1" fmla="*/ 5661303 w 5661303"/>
              <a:gd name="connsiteY1" fmla="*/ 0 h 4862148"/>
              <a:gd name="connsiteX2" fmla="*/ 5647542 w 5661303"/>
              <a:gd name="connsiteY2" fmla="*/ 4050232 h 4862148"/>
              <a:gd name="connsiteX3" fmla="*/ 2326135 w 5661303"/>
              <a:gd name="connsiteY3" fmla="*/ 4044048 h 4862148"/>
              <a:gd name="connsiteX4" fmla="*/ 2323582 w 5661303"/>
              <a:gd name="connsiteY4" fmla="*/ 4862148 h 4862148"/>
              <a:gd name="connsiteX5" fmla="*/ 0 w 5661303"/>
              <a:gd name="connsiteY5" fmla="*/ 4861431 h 4862148"/>
              <a:gd name="connsiteX6" fmla="*/ 0 w 5661303"/>
              <a:gd name="connsiteY6" fmla="*/ 2093 h 4862148"/>
              <a:gd name="connsiteX0" fmla="*/ 0 w 5654419"/>
              <a:gd name="connsiteY0" fmla="*/ 2093 h 4862148"/>
              <a:gd name="connsiteX1" fmla="*/ 5654419 w 5654419"/>
              <a:gd name="connsiteY1" fmla="*/ 0 h 4862148"/>
              <a:gd name="connsiteX2" fmla="*/ 5647542 w 5654419"/>
              <a:gd name="connsiteY2" fmla="*/ 4050232 h 4862148"/>
              <a:gd name="connsiteX3" fmla="*/ 2326135 w 5654419"/>
              <a:gd name="connsiteY3" fmla="*/ 4044048 h 4862148"/>
              <a:gd name="connsiteX4" fmla="*/ 2323582 w 5654419"/>
              <a:gd name="connsiteY4" fmla="*/ 4862148 h 4862148"/>
              <a:gd name="connsiteX5" fmla="*/ 0 w 5654419"/>
              <a:gd name="connsiteY5" fmla="*/ 4861431 h 4862148"/>
              <a:gd name="connsiteX6" fmla="*/ 0 w 5654419"/>
              <a:gd name="connsiteY6" fmla="*/ 2093 h 4862148"/>
              <a:gd name="connsiteX0" fmla="*/ 0 w 5647846"/>
              <a:gd name="connsiteY0" fmla="*/ 0 h 4860055"/>
              <a:gd name="connsiteX1" fmla="*/ 5640652 w 5647846"/>
              <a:gd name="connsiteY1" fmla="*/ 7323 h 4860055"/>
              <a:gd name="connsiteX2" fmla="*/ 5647542 w 5647846"/>
              <a:gd name="connsiteY2" fmla="*/ 4048139 h 4860055"/>
              <a:gd name="connsiteX3" fmla="*/ 2326135 w 5647846"/>
              <a:gd name="connsiteY3" fmla="*/ 4041955 h 4860055"/>
              <a:gd name="connsiteX4" fmla="*/ 2323582 w 5647846"/>
              <a:gd name="connsiteY4" fmla="*/ 4860055 h 4860055"/>
              <a:gd name="connsiteX5" fmla="*/ 0 w 5647846"/>
              <a:gd name="connsiteY5" fmla="*/ 4859338 h 4860055"/>
              <a:gd name="connsiteX6" fmla="*/ 0 w 5647846"/>
              <a:gd name="connsiteY6" fmla="*/ 0 h 4860055"/>
              <a:gd name="connsiteX0" fmla="*/ 0 w 5654419"/>
              <a:gd name="connsiteY0" fmla="*/ 11510 h 4871565"/>
              <a:gd name="connsiteX1" fmla="*/ 5654419 w 5654419"/>
              <a:gd name="connsiteY1" fmla="*/ 0 h 4871565"/>
              <a:gd name="connsiteX2" fmla="*/ 5647542 w 5654419"/>
              <a:gd name="connsiteY2" fmla="*/ 4059649 h 4871565"/>
              <a:gd name="connsiteX3" fmla="*/ 2326135 w 5654419"/>
              <a:gd name="connsiteY3" fmla="*/ 4053465 h 4871565"/>
              <a:gd name="connsiteX4" fmla="*/ 2323582 w 5654419"/>
              <a:gd name="connsiteY4" fmla="*/ 4871565 h 4871565"/>
              <a:gd name="connsiteX5" fmla="*/ 0 w 5654419"/>
              <a:gd name="connsiteY5" fmla="*/ 4870848 h 4871565"/>
              <a:gd name="connsiteX6" fmla="*/ 0 w 5654419"/>
              <a:gd name="connsiteY6" fmla="*/ 11510 h 4871565"/>
              <a:gd name="connsiteX0" fmla="*/ 0 w 5654419"/>
              <a:gd name="connsiteY0" fmla="*/ 11510 h 4871565"/>
              <a:gd name="connsiteX1" fmla="*/ 5654419 w 5654419"/>
              <a:gd name="connsiteY1" fmla="*/ 0 h 4871565"/>
              <a:gd name="connsiteX2" fmla="*/ 5633774 w 5654419"/>
              <a:gd name="connsiteY2" fmla="*/ 4050232 h 4871565"/>
              <a:gd name="connsiteX3" fmla="*/ 2326135 w 5654419"/>
              <a:gd name="connsiteY3" fmla="*/ 4053465 h 4871565"/>
              <a:gd name="connsiteX4" fmla="*/ 2323582 w 5654419"/>
              <a:gd name="connsiteY4" fmla="*/ 4871565 h 4871565"/>
              <a:gd name="connsiteX5" fmla="*/ 0 w 5654419"/>
              <a:gd name="connsiteY5" fmla="*/ 4870848 h 4871565"/>
              <a:gd name="connsiteX6" fmla="*/ 0 w 5654419"/>
              <a:gd name="connsiteY6" fmla="*/ 11510 h 4871565"/>
              <a:gd name="connsiteX0" fmla="*/ 0 w 5640651"/>
              <a:gd name="connsiteY0" fmla="*/ 11510 h 4871565"/>
              <a:gd name="connsiteX1" fmla="*/ 5640651 w 5640651"/>
              <a:gd name="connsiteY1" fmla="*/ 0 h 4871565"/>
              <a:gd name="connsiteX2" fmla="*/ 5633774 w 5640651"/>
              <a:gd name="connsiteY2" fmla="*/ 4050232 h 4871565"/>
              <a:gd name="connsiteX3" fmla="*/ 2326135 w 5640651"/>
              <a:gd name="connsiteY3" fmla="*/ 4053465 h 4871565"/>
              <a:gd name="connsiteX4" fmla="*/ 2323582 w 5640651"/>
              <a:gd name="connsiteY4" fmla="*/ 4871565 h 4871565"/>
              <a:gd name="connsiteX5" fmla="*/ 0 w 5640651"/>
              <a:gd name="connsiteY5" fmla="*/ 4870848 h 4871565"/>
              <a:gd name="connsiteX6" fmla="*/ 0 w 5640651"/>
              <a:gd name="connsiteY6" fmla="*/ 11510 h 4871565"/>
              <a:gd name="connsiteX0" fmla="*/ 0 w 5640651"/>
              <a:gd name="connsiteY0" fmla="*/ 11510 h 4871565"/>
              <a:gd name="connsiteX1" fmla="*/ 5640651 w 5640651"/>
              <a:gd name="connsiteY1" fmla="*/ 0 h 4871565"/>
              <a:gd name="connsiteX2" fmla="*/ 5626890 w 5640651"/>
              <a:gd name="connsiteY2" fmla="*/ 4031398 h 4871565"/>
              <a:gd name="connsiteX3" fmla="*/ 2326135 w 5640651"/>
              <a:gd name="connsiteY3" fmla="*/ 4053465 h 4871565"/>
              <a:gd name="connsiteX4" fmla="*/ 2323582 w 5640651"/>
              <a:gd name="connsiteY4" fmla="*/ 4871565 h 4871565"/>
              <a:gd name="connsiteX5" fmla="*/ 0 w 5640651"/>
              <a:gd name="connsiteY5" fmla="*/ 4870848 h 4871565"/>
              <a:gd name="connsiteX6" fmla="*/ 0 w 5640651"/>
              <a:gd name="connsiteY6" fmla="*/ 11510 h 4871565"/>
              <a:gd name="connsiteX0" fmla="*/ 0 w 5633768"/>
              <a:gd name="connsiteY0" fmla="*/ 11510 h 4871565"/>
              <a:gd name="connsiteX1" fmla="*/ 5633768 w 5633768"/>
              <a:gd name="connsiteY1" fmla="*/ 0 h 4871565"/>
              <a:gd name="connsiteX2" fmla="*/ 5626890 w 5633768"/>
              <a:gd name="connsiteY2" fmla="*/ 4031398 h 4871565"/>
              <a:gd name="connsiteX3" fmla="*/ 2326135 w 5633768"/>
              <a:gd name="connsiteY3" fmla="*/ 4053465 h 4871565"/>
              <a:gd name="connsiteX4" fmla="*/ 2323582 w 5633768"/>
              <a:gd name="connsiteY4" fmla="*/ 4871565 h 4871565"/>
              <a:gd name="connsiteX5" fmla="*/ 0 w 5633768"/>
              <a:gd name="connsiteY5" fmla="*/ 4870848 h 4871565"/>
              <a:gd name="connsiteX6" fmla="*/ 0 w 5633768"/>
              <a:gd name="connsiteY6" fmla="*/ 11510 h 4871565"/>
              <a:gd name="connsiteX0" fmla="*/ 0 w 5627194"/>
              <a:gd name="connsiteY0" fmla="*/ 11510 h 4871565"/>
              <a:gd name="connsiteX1" fmla="*/ 5620001 w 5627194"/>
              <a:gd name="connsiteY1" fmla="*/ 0 h 4871565"/>
              <a:gd name="connsiteX2" fmla="*/ 5626890 w 5627194"/>
              <a:gd name="connsiteY2" fmla="*/ 4031398 h 4871565"/>
              <a:gd name="connsiteX3" fmla="*/ 2326135 w 5627194"/>
              <a:gd name="connsiteY3" fmla="*/ 4053465 h 4871565"/>
              <a:gd name="connsiteX4" fmla="*/ 2323582 w 5627194"/>
              <a:gd name="connsiteY4" fmla="*/ 4871565 h 4871565"/>
              <a:gd name="connsiteX5" fmla="*/ 0 w 5627194"/>
              <a:gd name="connsiteY5" fmla="*/ 4870848 h 4871565"/>
              <a:gd name="connsiteX6" fmla="*/ 0 w 5627194"/>
              <a:gd name="connsiteY6" fmla="*/ 11510 h 4871565"/>
              <a:gd name="connsiteX0" fmla="*/ 0 w 5620001"/>
              <a:gd name="connsiteY0" fmla="*/ 11510 h 4871565"/>
              <a:gd name="connsiteX1" fmla="*/ 5620001 w 5620001"/>
              <a:gd name="connsiteY1" fmla="*/ 0 h 4871565"/>
              <a:gd name="connsiteX2" fmla="*/ 5606240 w 5620001"/>
              <a:gd name="connsiteY2" fmla="*/ 4031398 h 4871565"/>
              <a:gd name="connsiteX3" fmla="*/ 2326135 w 5620001"/>
              <a:gd name="connsiteY3" fmla="*/ 4053465 h 4871565"/>
              <a:gd name="connsiteX4" fmla="*/ 2323582 w 5620001"/>
              <a:gd name="connsiteY4" fmla="*/ 4871565 h 4871565"/>
              <a:gd name="connsiteX5" fmla="*/ 0 w 5620001"/>
              <a:gd name="connsiteY5" fmla="*/ 4870848 h 4871565"/>
              <a:gd name="connsiteX6" fmla="*/ 0 w 5620001"/>
              <a:gd name="connsiteY6" fmla="*/ 11510 h 4871565"/>
              <a:gd name="connsiteX0" fmla="*/ 0 w 5620001"/>
              <a:gd name="connsiteY0" fmla="*/ 11510 h 4871565"/>
              <a:gd name="connsiteX1" fmla="*/ 5620001 w 5620001"/>
              <a:gd name="connsiteY1" fmla="*/ 0 h 4871565"/>
              <a:gd name="connsiteX2" fmla="*/ 5613124 w 5620001"/>
              <a:gd name="connsiteY2" fmla="*/ 4050232 h 4871565"/>
              <a:gd name="connsiteX3" fmla="*/ 2326135 w 5620001"/>
              <a:gd name="connsiteY3" fmla="*/ 4053465 h 4871565"/>
              <a:gd name="connsiteX4" fmla="*/ 2323582 w 5620001"/>
              <a:gd name="connsiteY4" fmla="*/ 4871565 h 4871565"/>
              <a:gd name="connsiteX5" fmla="*/ 0 w 5620001"/>
              <a:gd name="connsiteY5" fmla="*/ 4870848 h 4871565"/>
              <a:gd name="connsiteX6" fmla="*/ 0 w 5620001"/>
              <a:gd name="connsiteY6" fmla="*/ 11510 h 4871565"/>
              <a:gd name="connsiteX0" fmla="*/ 0 w 5620001"/>
              <a:gd name="connsiteY0" fmla="*/ 11510 h 4871565"/>
              <a:gd name="connsiteX1" fmla="*/ 5620001 w 5620001"/>
              <a:gd name="connsiteY1" fmla="*/ 0 h 4871565"/>
              <a:gd name="connsiteX2" fmla="*/ 5606240 w 5620001"/>
              <a:gd name="connsiteY2" fmla="*/ 4050232 h 4871565"/>
              <a:gd name="connsiteX3" fmla="*/ 2326135 w 5620001"/>
              <a:gd name="connsiteY3" fmla="*/ 4053465 h 4871565"/>
              <a:gd name="connsiteX4" fmla="*/ 2323582 w 5620001"/>
              <a:gd name="connsiteY4" fmla="*/ 4871565 h 4871565"/>
              <a:gd name="connsiteX5" fmla="*/ 0 w 5620001"/>
              <a:gd name="connsiteY5" fmla="*/ 4870848 h 4871565"/>
              <a:gd name="connsiteX6" fmla="*/ 0 w 5620001"/>
              <a:gd name="connsiteY6" fmla="*/ 11510 h 4871565"/>
              <a:gd name="connsiteX0" fmla="*/ 0 w 5620668"/>
              <a:gd name="connsiteY0" fmla="*/ 11510 h 4871565"/>
              <a:gd name="connsiteX1" fmla="*/ 5620001 w 5620668"/>
              <a:gd name="connsiteY1" fmla="*/ 0 h 4871565"/>
              <a:gd name="connsiteX2" fmla="*/ 5620007 w 5620668"/>
              <a:gd name="connsiteY2" fmla="*/ 4050232 h 4871565"/>
              <a:gd name="connsiteX3" fmla="*/ 2326135 w 5620668"/>
              <a:gd name="connsiteY3" fmla="*/ 4053465 h 4871565"/>
              <a:gd name="connsiteX4" fmla="*/ 2323582 w 5620668"/>
              <a:gd name="connsiteY4" fmla="*/ 4871565 h 4871565"/>
              <a:gd name="connsiteX5" fmla="*/ 0 w 5620668"/>
              <a:gd name="connsiteY5" fmla="*/ 4870848 h 4871565"/>
              <a:gd name="connsiteX6" fmla="*/ 0 w 5620668"/>
              <a:gd name="connsiteY6" fmla="*/ 11510 h 4871565"/>
              <a:gd name="connsiteX0" fmla="*/ 0 w 5620668"/>
              <a:gd name="connsiteY0" fmla="*/ 11510 h 4871565"/>
              <a:gd name="connsiteX1" fmla="*/ 5620001 w 5620668"/>
              <a:gd name="connsiteY1" fmla="*/ 0 h 4871565"/>
              <a:gd name="connsiteX2" fmla="*/ 5620007 w 5620668"/>
              <a:gd name="connsiteY2" fmla="*/ 4050232 h 4871565"/>
              <a:gd name="connsiteX3" fmla="*/ 2326135 w 5620668"/>
              <a:gd name="connsiteY3" fmla="*/ 4053465 h 4871565"/>
              <a:gd name="connsiteX4" fmla="*/ 2323582 w 5620668"/>
              <a:gd name="connsiteY4" fmla="*/ 4871565 h 4871565"/>
              <a:gd name="connsiteX5" fmla="*/ 0 w 5620668"/>
              <a:gd name="connsiteY5" fmla="*/ 4870848 h 4871565"/>
              <a:gd name="connsiteX6" fmla="*/ 0 w 5620668"/>
              <a:gd name="connsiteY6" fmla="*/ 11510 h 4871565"/>
              <a:gd name="connsiteX0" fmla="*/ 0 w 5620668"/>
              <a:gd name="connsiteY0" fmla="*/ 11510 h 4871565"/>
              <a:gd name="connsiteX1" fmla="*/ 5620001 w 5620668"/>
              <a:gd name="connsiteY1" fmla="*/ 0 h 4871565"/>
              <a:gd name="connsiteX2" fmla="*/ 5620007 w 5620668"/>
              <a:gd name="connsiteY2" fmla="*/ 4050232 h 4871565"/>
              <a:gd name="connsiteX3" fmla="*/ 2326135 w 5620668"/>
              <a:gd name="connsiteY3" fmla="*/ 4053465 h 4871565"/>
              <a:gd name="connsiteX4" fmla="*/ 2323582 w 5620668"/>
              <a:gd name="connsiteY4" fmla="*/ 4871565 h 4871565"/>
              <a:gd name="connsiteX5" fmla="*/ 0 w 5620668"/>
              <a:gd name="connsiteY5" fmla="*/ 4870848 h 4871565"/>
              <a:gd name="connsiteX6" fmla="*/ 0 w 5620668"/>
              <a:gd name="connsiteY6" fmla="*/ 11510 h 4871565"/>
              <a:gd name="connsiteX0" fmla="*/ 0 w 5627194"/>
              <a:gd name="connsiteY0" fmla="*/ 11510 h 4871565"/>
              <a:gd name="connsiteX1" fmla="*/ 5620001 w 5627194"/>
              <a:gd name="connsiteY1" fmla="*/ 0 h 4871565"/>
              <a:gd name="connsiteX2" fmla="*/ 5626890 w 5627194"/>
              <a:gd name="connsiteY2" fmla="*/ 4050232 h 4871565"/>
              <a:gd name="connsiteX3" fmla="*/ 2326135 w 5627194"/>
              <a:gd name="connsiteY3" fmla="*/ 4053465 h 4871565"/>
              <a:gd name="connsiteX4" fmla="*/ 2323582 w 5627194"/>
              <a:gd name="connsiteY4" fmla="*/ 4871565 h 4871565"/>
              <a:gd name="connsiteX5" fmla="*/ 0 w 5627194"/>
              <a:gd name="connsiteY5" fmla="*/ 4870848 h 4871565"/>
              <a:gd name="connsiteX6" fmla="*/ 0 w 5627194"/>
              <a:gd name="connsiteY6" fmla="*/ 11510 h 4871565"/>
              <a:gd name="connsiteX0" fmla="*/ 0 w 5633770"/>
              <a:gd name="connsiteY0" fmla="*/ 11510 h 4871565"/>
              <a:gd name="connsiteX1" fmla="*/ 5633770 w 5633770"/>
              <a:gd name="connsiteY1" fmla="*/ 0 h 4871565"/>
              <a:gd name="connsiteX2" fmla="*/ 5626890 w 5633770"/>
              <a:gd name="connsiteY2" fmla="*/ 4050232 h 4871565"/>
              <a:gd name="connsiteX3" fmla="*/ 2326135 w 5633770"/>
              <a:gd name="connsiteY3" fmla="*/ 4053465 h 4871565"/>
              <a:gd name="connsiteX4" fmla="*/ 2323582 w 5633770"/>
              <a:gd name="connsiteY4" fmla="*/ 4871565 h 4871565"/>
              <a:gd name="connsiteX5" fmla="*/ 0 w 5633770"/>
              <a:gd name="connsiteY5" fmla="*/ 4870848 h 4871565"/>
              <a:gd name="connsiteX6" fmla="*/ 0 w 5633770"/>
              <a:gd name="connsiteY6" fmla="*/ 11510 h 4871565"/>
              <a:gd name="connsiteX0" fmla="*/ 0 w 5633770"/>
              <a:gd name="connsiteY0" fmla="*/ 11510 h 4871565"/>
              <a:gd name="connsiteX1" fmla="*/ 5633770 w 5633770"/>
              <a:gd name="connsiteY1" fmla="*/ 0 h 4871565"/>
              <a:gd name="connsiteX2" fmla="*/ 5626890 w 5633770"/>
              <a:gd name="connsiteY2" fmla="*/ 4050232 h 4871565"/>
              <a:gd name="connsiteX3" fmla="*/ 2326135 w 5633770"/>
              <a:gd name="connsiteY3" fmla="*/ 4053465 h 4871565"/>
              <a:gd name="connsiteX4" fmla="*/ 2323582 w 5633770"/>
              <a:gd name="connsiteY4" fmla="*/ 4871565 h 4871565"/>
              <a:gd name="connsiteX5" fmla="*/ 0 w 5633770"/>
              <a:gd name="connsiteY5" fmla="*/ 4870848 h 4871565"/>
              <a:gd name="connsiteX6" fmla="*/ 0 w 5633770"/>
              <a:gd name="connsiteY6" fmla="*/ 11510 h 4871565"/>
              <a:gd name="connsiteX0" fmla="*/ 0 w 5646008"/>
              <a:gd name="connsiteY0" fmla="*/ 11510 h 4871565"/>
              <a:gd name="connsiteX1" fmla="*/ 5646008 w 5646008"/>
              <a:gd name="connsiteY1" fmla="*/ 0 h 4871565"/>
              <a:gd name="connsiteX2" fmla="*/ 5626890 w 5646008"/>
              <a:gd name="connsiteY2" fmla="*/ 4050232 h 4871565"/>
              <a:gd name="connsiteX3" fmla="*/ 2326135 w 5646008"/>
              <a:gd name="connsiteY3" fmla="*/ 4053465 h 4871565"/>
              <a:gd name="connsiteX4" fmla="*/ 2323582 w 5646008"/>
              <a:gd name="connsiteY4" fmla="*/ 4871565 h 4871565"/>
              <a:gd name="connsiteX5" fmla="*/ 0 w 5646008"/>
              <a:gd name="connsiteY5" fmla="*/ 4870848 h 4871565"/>
              <a:gd name="connsiteX6" fmla="*/ 0 w 5646008"/>
              <a:gd name="connsiteY6" fmla="*/ 11510 h 4871565"/>
              <a:gd name="connsiteX0" fmla="*/ 0 w 5646008"/>
              <a:gd name="connsiteY0" fmla="*/ 11510 h 4871565"/>
              <a:gd name="connsiteX1" fmla="*/ 5646008 w 5646008"/>
              <a:gd name="connsiteY1" fmla="*/ 0 h 4871565"/>
              <a:gd name="connsiteX2" fmla="*/ 5626890 w 5646008"/>
              <a:gd name="connsiteY2" fmla="*/ 4050232 h 4871565"/>
              <a:gd name="connsiteX3" fmla="*/ 2326135 w 5646008"/>
              <a:gd name="connsiteY3" fmla="*/ 4053465 h 4871565"/>
              <a:gd name="connsiteX4" fmla="*/ 2323582 w 5646008"/>
              <a:gd name="connsiteY4" fmla="*/ 4871565 h 4871565"/>
              <a:gd name="connsiteX5" fmla="*/ 0 w 5646008"/>
              <a:gd name="connsiteY5" fmla="*/ 4870848 h 4871565"/>
              <a:gd name="connsiteX6" fmla="*/ 0 w 5646008"/>
              <a:gd name="connsiteY6" fmla="*/ 11510 h 4871565"/>
              <a:gd name="connsiteX0" fmla="*/ 0 w 5646008"/>
              <a:gd name="connsiteY0" fmla="*/ 11510 h 4871565"/>
              <a:gd name="connsiteX1" fmla="*/ 5646008 w 5646008"/>
              <a:gd name="connsiteY1" fmla="*/ 0 h 4871565"/>
              <a:gd name="connsiteX2" fmla="*/ 5635048 w 5646008"/>
              <a:gd name="connsiteY2" fmla="*/ 4050232 h 4871565"/>
              <a:gd name="connsiteX3" fmla="*/ 2326135 w 5646008"/>
              <a:gd name="connsiteY3" fmla="*/ 4053465 h 4871565"/>
              <a:gd name="connsiteX4" fmla="*/ 2323582 w 5646008"/>
              <a:gd name="connsiteY4" fmla="*/ 4871565 h 4871565"/>
              <a:gd name="connsiteX5" fmla="*/ 0 w 5646008"/>
              <a:gd name="connsiteY5" fmla="*/ 4870848 h 4871565"/>
              <a:gd name="connsiteX6" fmla="*/ 0 w 5646008"/>
              <a:gd name="connsiteY6" fmla="*/ 11510 h 4871565"/>
              <a:gd name="connsiteX0" fmla="*/ 0 w 5662325"/>
              <a:gd name="connsiteY0" fmla="*/ 11510 h 4871565"/>
              <a:gd name="connsiteX1" fmla="*/ 5662325 w 5662325"/>
              <a:gd name="connsiteY1" fmla="*/ 0 h 4871565"/>
              <a:gd name="connsiteX2" fmla="*/ 5635048 w 5662325"/>
              <a:gd name="connsiteY2" fmla="*/ 4050232 h 4871565"/>
              <a:gd name="connsiteX3" fmla="*/ 2326135 w 5662325"/>
              <a:gd name="connsiteY3" fmla="*/ 4053465 h 4871565"/>
              <a:gd name="connsiteX4" fmla="*/ 2323582 w 5662325"/>
              <a:gd name="connsiteY4" fmla="*/ 4871565 h 4871565"/>
              <a:gd name="connsiteX5" fmla="*/ 0 w 5662325"/>
              <a:gd name="connsiteY5" fmla="*/ 4870848 h 4871565"/>
              <a:gd name="connsiteX6" fmla="*/ 0 w 5662325"/>
              <a:gd name="connsiteY6" fmla="*/ 11510 h 4871565"/>
              <a:gd name="connsiteX0" fmla="*/ 0 w 5637850"/>
              <a:gd name="connsiteY0" fmla="*/ 351 h 4860406"/>
              <a:gd name="connsiteX1" fmla="*/ 5637850 w 5637850"/>
              <a:gd name="connsiteY1" fmla="*/ 0 h 4860406"/>
              <a:gd name="connsiteX2" fmla="*/ 5635048 w 5637850"/>
              <a:gd name="connsiteY2" fmla="*/ 4039073 h 4860406"/>
              <a:gd name="connsiteX3" fmla="*/ 2326135 w 5637850"/>
              <a:gd name="connsiteY3" fmla="*/ 4042306 h 4860406"/>
              <a:gd name="connsiteX4" fmla="*/ 2323582 w 5637850"/>
              <a:gd name="connsiteY4" fmla="*/ 4860406 h 4860406"/>
              <a:gd name="connsiteX5" fmla="*/ 0 w 5637850"/>
              <a:gd name="connsiteY5" fmla="*/ 4859689 h 4860406"/>
              <a:gd name="connsiteX6" fmla="*/ 0 w 5637850"/>
              <a:gd name="connsiteY6" fmla="*/ 351 h 4860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37850" h="4860406">
                <a:moveTo>
                  <a:pt x="0" y="351"/>
                </a:moveTo>
                <a:lnTo>
                  <a:pt x="5637850" y="0"/>
                </a:lnTo>
                <a:cubicBezTo>
                  <a:pt x="5635556" y="1416545"/>
                  <a:pt x="5637342" y="2622528"/>
                  <a:pt x="5635048" y="4039073"/>
                </a:cubicBezTo>
                <a:lnTo>
                  <a:pt x="2326135" y="4042306"/>
                </a:lnTo>
                <a:cubicBezTo>
                  <a:pt x="2323841" y="4291688"/>
                  <a:pt x="2325876" y="4611024"/>
                  <a:pt x="2323582" y="4860406"/>
                </a:cubicBezTo>
                <a:lnTo>
                  <a:pt x="0" y="4859689"/>
                </a:lnTo>
                <a:lnTo>
                  <a:pt x="0" y="351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907"/>
            </a:lvl1pPr>
          </a:lstStyle>
          <a:p>
            <a:r>
              <a:rPr lang="pl-PL" dirty="0"/>
              <a:t>Kliknij ikonę, aby dodać obraz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70199" y="489653"/>
            <a:ext cx="2052383" cy="332687"/>
          </a:xfrm>
          <a:prstGeom prst="rect">
            <a:avLst/>
          </a:prstGeom>
        </p:spPr>
        <p:txBody>
          <a:bodyPr lIns="0" tIns="0" rIns="0" bIns="0"/>
          <a:lstStyle>
            <a:lvl1pPr algn="r">
              <a:lnSpc>
                <a:spcPts val="1633"/>
              </a:lnSpc>
              <a:defRPr sz="1271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fld id="{D857886D-A165-4D54-8DB0-CE6586ECA8EC}" type="datetime1">
              <a:rPr lang="pl-PL" smtClean="0"/>
              <a:t>16.06.2026</a:t>
            </a:fld>
            <a:endParaRPr lang="pl-PL" dirty="0"/>
          </a:p>
        </p:txBody>
      </p:sp>
      <p:sp>
        <p:nvSpPr>
          <p:cNvPr id="13" name="Prostokąt 12">
            <a:extLst>
              <a:ext uri="{FF2B5EF4-FFF2-40B4-BE49-F238E27FC236}">
                <a16:creationId xmlns:a16="http://schemas.microsoft.com/office/drawing/2014/main" id="{38965D1A-9BC8-2AB7-6B73-C2BBDA5D66AA}"/>
              </a:ext>
            </a:extLst>
          </p:cNvPr>
          <p:cNvSpPr/>
          <p:nvPr userDrawn="1"/>
        </p:nvSpPr>
        <p:spPr>
          <a:xfrm>
            <a:off x="3215680" y="4082830"/>
            <a:ext cx="7968885" cy="169625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7913" y="5053386"/>
            <a:ext cx="6993665" cy="588349"/>
          </a:xfrm>
        </p:spPr>
        <p:txBody>
          <a:bodyPr anchor="t" anchorCtr="0">
            <a:normAutofit/>
          </a:bodyPr>
          <a:lstStyle>
            <a:lvl1pPr algn="l">
              <a:lnSpc>
                <a:spcPts val="3175"/>
              </a:lnSpc>
              <a:defRPr sz="2540"/>
            </a:lvl1pPr>
          </a:lstStyle>
          <a:p>
            <a:r>
              <a:rPr lang="pl-PL" dirty="0"/>
              <a:t>Kliknij, aby edytować styl</a:t>
            </a:r>
            <a:endParaRPr lang="en-US" dirty="0"/>
          </a:p>
        </p:txBody>
      </p:sp>
      <p:pic>
        <p:nvPicPr>
          <p:cNvPr id="11" name="Obraz 10">
            <a:extLst>
              <a:ext uri="{FF2B5EF4-FFF2-40B4-BE49-F238E27FC236}">
                <a16:creationId xmlns:a16="http://schemas.microsoft.com/office/drawing/2014/main" id="{00077315-1D70-4F03-A08B-B97A5ED5F43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1" y="4082829"/>
            <a:ext cx="4592727" cy="846416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855" y="5925278"/>
            <a:ext cx="9764291" cy="83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6061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 mod="1">
    <p:ext uri="{DCECCB84-F9BA-43D5-87BE-67443E8EF086}">
      <p15:sldGuideLst xmlns:p15="http://schemas.microsoft.com/office/powerpoint/2012/main">
        <p15:guide id="1" pos="164">
          <p15:clr>
            <a:srgbClr val="FBAE40"/>
          </p15:clr>
        </p15:guide>
        <p15:guide id="2" orient="horz" pos="77">
          <p15:clr>
            <a:srgbClr val="FBAE40"/>
          </p15:clr>
        </p15:guide>
        <p15:guide id="3" orient="horz" pos="1620">
          <p15:clr>
            <a:srgbClr val="FBAE40"/>
          </p15:clr>
        </p15:guide>
        <p15:guide id="4" orient="horz" pos="231">
          <p15:clr>
            <a:srgbClr val="FBAE40"/>
          </p15:clr>
        </p15:guide>
        <p15:guide id="5" orient="horz" pos="386">
          <p15:clr>
            <a:srgbClr val="FBAE40"/>
          </p15:clr>
        </p15:guide>
        <p15:guide id="6" orient="horz" pos="540">
          <p15:clr>
            <a:srgbClr val="FBAE40"/>
          </p15:clr>
        </p15:guide>
        <p15:guide id="7" orient="horz" pos="694">
          <p15:clr>
            <a:srgbClr val="FBAE40"/>
          </p15:clr>
        </p15:guide>
        <p15:guide id="8" orient="horz" pos="848">
          <p15:clr>
            <a:srgbClr val="FBAE40"/>
          </p15:clr>
        </p15:guide>
        <p15:guide id="9" orient="horz" pos="1003">
          <p15:clr>
            <a:srgbClr val="FBAE40"/>
          </p15:clr>
        </p15:guide>
        <p15:guide id="10" orient="horz" pos="1157">
          <p15:clr>
            <a:srgbClr val="FBAE40"/>
          </p15:clr>
        </p15:guide>
        <p15:guide id="11" orient="horz" pos="1311">
          <p15:clr>
            <a:srgbClr val="FBAE40"/>
          </p15:clr>
        </p15:guide>
        <p15:guide id="12" orient="horz" pos="1466">
          <p15:clr>
            <a:srgbClr val="FBAE40"/>
          </p15:clr>
        </p15:guide>
        <p15:guide id="13" orient="horz" pos="1774">
          <p15:clr>
            <a:srgbClr val="FBAE40"/>
          </p15:clr>
        </p15:guide>
        <p15:guide id="14" orient="horz" pos="1929">
          <p15:clr>
            <a:srgbClr val="FBAE40"/>
          </p15:clr>
        </p15:guide>
        <p15:guide id="15" orient="horz" pos="2083">
          <p15:clr>
            <a:srgbClr val="FBAE40"/>
          </p15:clr>
        </p15:guide>
        <p15:guide id="16" orient="horz" pos="2237">
          <p15:clr>
            <a:srgbClr val="FBAE40"/>
          </p15:clr>
        </p15:guide>
        <p15:guide id="17" orient="horz" pos="2392">
          <p15:clr>
            <a:srgbClr val="FBAE40"/>
          </p15:clr>
        </p15:guide>
        <p15:guide id="18" orient="horz" pos="2546">
          <p15:clr>
            <a:srgbClr val="FBAE40"/>
          </p15:clr>
        </p15:guide>
        <p15:guide id="19" orient="horz" pos="2700">
          <p15:clr>
            <a:srgbClr val="FBAE40"/>
          </p15:clr>
        </p15:guide>
        <p15:guide id="20" orient="horz" pos="2854">
          <p15:clr>
            <a:srgbClr val="FBAE40"/>
          </p15:clr>
        </p15:guide>
        <p15:guide id="21" orient="horz" pos="3009">
          <p15:clr>
            <a:srgbClr val="FBAE40"/>
          </p15:clr>
        </p15:guide>
        <p15:guide id="22" orient="horz" pos="3163">
          <p15:clr>
            <a:srgbClr val="FBAE40"/>
          </p15:clr>
        </p15:guide>
        <p15:guide id="23" pos="358">
          <p15:clr>
            <a:srgbClr val="FBAE40"/>
          </p15:clr>
        </p15:guide>
        <p15:guide id="24" pos="552">
          <p15:clr>
            <a:srgbClr val="FBAE40"/>
          </p15:clr>
        </p15:guide>
        <p15:guide id="25" pos="747">
          <p15:clr>
            <a:srgbClr val="FBAE40"/>
          </p15:clr>
        </p15:guide>
        <p15:guide id="26" pos="941">
          <p15:clr>
            <a:srgbClr val="FBAE40"/>
          </p15:clr>
        </p15:guide>
        <p15:guide id="27" pos="1135">
          <p15:clr>
            <a:srgbClr val="FBAE40"/>
          </p15:clr>
        </p15:guide>
        <p15:guide id="28" pos="1328">
          <p15:clr>
            <a:srgbClr val="FBAE40"/>
          </p15:clr>
        </p15:guide>
        <p15:guide id="29" pos="1522">
          <p15:clr>
            <a:srgbClr val="FBAE40"/>
          </p15:clr>
        </p15:guide>
        <p15:guide id="30" pos="1716">
          <p15:clr>
            <a:srgbClr val="FBAE40"/>
          </p15:clr>
        </p15:guide>
        <p15:guide id="31" pos="1911">
          <p15:clr>
            <a:srgbClr val="FBAE40"/>
          </p15:clr>
        </p15:guide>
        <p15:guide id="32" pos="2104">
          <p15:clr>
            <a:srgbClr val="FBAE40"/>
          </p15:clr>
        </p15:guide>
        <p15:guide id="33" pos="2298">
          <p15:clr>
            <a:srgbClr val="FBAE40"/>
          </p15:clr>
        </p15:guide>
        <p15:guide id="34" pos="2492">
          <p15:clr>
            <a:srgbClr val="FBAE40"/>
          </p15:clr>
        </p15:guide>
        <p15:guide id="35" pos="2686">
          <p15:clr>
            <a:srgbClr val="FBAE40"/>
          </p15:clr>
        </p15:guide>
        <p15:guide id="36" pos="2880">
          <p15:clr>
            <a:srgbClr val="FBAE40"/>
          </p15:clr>
        </p15:guide>
        <p15:guide id="37" pos="3074">
          <p15:clr>
            <a:srgbClr val="FBAE40"/>
          </p15:clr>
        </p15:guide>
        <p15:guide id="38" pos="3268">
          <p15:clr>
            <a:srgbClr val="FBAE40"/>
          </p15:clr>
        </p15:guide>
        <p15:guide id="39" pos="3462">
          <p15:clr>
            <a:srgbClr val="FBAE40"/>
          </p15:clr>
        </p15:guide>
        <p15:guide id="40" pos="3656">
          <p15:clr>
            <a:srgbClr val="FBAE40"/>
          </p15:clr>
        </p15:guide>
        <p15:guide id="41" pos="3849">
          <p15:clr>
            <a:srgbClr val="FBAE40"/>
          </p15:clr>
        </p15:guide>
        <p15:guide id="42" pos="4044">
          <p15:clr>
            <a:srgbClr val="FBAE40"/>
          </p15:clr>
        </p15:guide>
        <p15:guide id="43" pos="4238">
          <p15:clr>
            <a:srgbClr val="FBAE40"/>
          </p15:clr>
        </p15:guide>
        <p15:guide id="44" pos="4432">
          <p15:clr>
            <a:srgbClr val="FBAE40"/>
          </p15:clr>
        </p15:guide>
        <p15:guide id="45" pos="4625">
          <p15:clr>
            <a:srgbClr val="FBAE40"/>
          </p15:clr>
        </p15:guide>
        <p15:guide id="46" pos="4819">
          <p15:clr>
            <a:srgbClr val="FBAE40"/>
          </p15:clr>
        </p15:guide>
        <p15:guide id="47" pos="5013">
          <p15:clr>
            <a:srgbClr val="FBAE40"/>
          </p15:clr>
        </p15:guide>
        <p15:guide id="48" pos="5208">
          <p15:clr>
            <a:srgbClr val="FBAE40"/>
          </p15:clr>
        </p15:guide>
        <p15:guide id="49" pos="5402">
          <p15:clr>
            <a:srgbClr val="FBAE40"/>
          </p15:clr>
        </p15:guide>
        <p15:guide id="50" pos="5595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ajd tytuł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>
            <a:extLst>
              <a:ext uri="{FF2B5EF4-FFF2-40B4-BE49-F238E27FC236}">
                <a16:creationId xmlns:a16="http://schemas.microsoft.com/office/drawing/2014/main" id="{0D1F565A-4734-6B49-4F72-233C397DE031}"/>
              </a:ext>
            </a:extLst>
          </p:cNvPr>
          <p:cNvSpPr/>
          <p:nvPr userDrawn="1"/>
        </p:nvSpPr>
        <p:spPr>
          <a:xfrm>
            <a:off x="3222237" y="4082829"/>
            <a:ext cx="8205841" cy="195914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  <p:sp>
        <p:nvSpPr>
          <p:cNvPr id="9" name="Symbol zastępczy obrazu 8">
            <a:extLst>
              <a:ext uri="{FF2B5EF4-FFF2-40B4-BE49-F238E27FC236}">
                <a16:creationId xmlns:a16="http://schemas.microsoft.com/office/drawing/2014/main" id="{12E8330A-FFD8-2BBA-E745-7200C0738BE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63924" y="1"/>
            <a:ext cx="7800560" cy="4408303"/>
          </a:xfrm>
          <a:custGeom>
            <a:avLst/>
            <a:gdLst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775 w 6835775"/>
              <a:gd name="connsiteY2" fmla="*/ 4500563 h 4859338"/>
              <a:gd name="connsiteX3" fmla="*/ 2155824 w 6835775"/>
              <a:gd name="connsiteY3" fmla="*/ 4500563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0" fmla="*/ 0 w 6835775"/>
              <a:gd name="connsiteY0" fmla="*/ 0 h 4859338"/>
              <a:gd name="connsiteX1" fmla="*/ 6835775 w 6835775"/>
              <a:gd name="connsiteY1" fmla="*/ 0 h 4859338"/>
              <a:gd name="connsiteX2" fmla="*/ 6835775 w 6835775"/>
              <a:gd name="connsiteY2" fmla="*/ 4500563 h 4859338"/>
              <a:gd name="connsiteX3" fmla="*/ 2145924 w 6835775"/>
              <a:gd name="connsiteY3" fmla="*/ 4519230 h 4859338"/>
              <a:gd name="connsiteX4" fmla="*/ 2155824 w 6835775"/>
              <a:gd name="connsiteY4" fmla="*/ 4859338 h 4859338"/>
              <a:gd name="connsiteX5" fmla="*/ 0 w 6835775"/>
              <a:gd name="connsiteY5" fmla="*/ 4859338 h 4859338"/>
              <a:gd name="connsiteX6" fmla="*/ 0 w 6835775"/>
              <a:gd name="connsiteY6" fmla="*/ 0 h 4859338"/>
              <a:gd name="connsiteX0" fmla="*/ 0 w 6840726"/>
              <a:gd name="connsiteY0" fmla="*/ 0 h 4859338"/>
              <a:gd name="connsiteX1" fmla="*/ 6835775 w 6840726"/>
              <a:gd name="connsiteY1" fmla="*/ 0 h 4859338"/>
              <a:gd name="connsiteX2" fmla="*/ 6840726 w 6840726"/>
              <a:gd name="connsiteY2" fmla="*/ 4513008 h 4859338"/>
              <a:gd name="connsiteX3" fmla="*/ 2145924 w 6840726"/>
              <a:gd name="connsiteY3" fmla="*/ 4519230 h 4859338"/>
              <a:gd name="connsiteX4" fmla="*/ 2155824 w 6840726"/>
              <a:gd name="connsiteY4" fmla="*/ 4859338 h 4859338"/>
              <a:gd name="connsiteX5" fmla="*/ 0 w 6840726"/>
              <a:gd name="connsiteY5" fmla="*/ 4859338 h 4859338"/>
              <a:gd name="connsiteX6" fmla="*/ 0 w 6840726"/>
              <a:gd name="connsiteY6" fmla="*/ 0 h 4859338"/>
              <a:gd name="connsiteX0" fmla="*/ 0 w 6840726"/>
              <a:gd name="connsiteY0" fmla="*/ 0 h 4859338"/>
              <a:gd name="connsiteX1" fmla="*/ 6835775 w 6840726"/>
              <a:gd name="connsiteY1" fmla="*/ 0 h 4859338"/>
              <a:gd name="connsiteX2" fmla="*/ 6840726 w 6840726"/>
              <a:gd name="connsiteY2" fmla="*/ 4513008 h 4859338"/>
              <a:gd name="connsiteX3" fmla="*/ 2155825 w 6840726"/>
              <a:gd name="connsiteY3" fmla="*/ 4519230 h 4859338"/>
              <a:gd name="connsiteX4" fmla="*/ 2155824 w 6840726"/>
              <a:gd name="connsiteY4" fmla="*/ 4859338 h 4859338"/>
              <a:gd name="connsiteX5" fmla="*/ 0 w 6840726"/>
              <a:gd name="connsiteY5" fmla="*/ 4859338 h 4859338"/>
              <a:gd name="connsiteX6" fmla="*/ 0 w 6840726"/>
              <a:gd name="connsiteY6" fmla="*/ 0 h 4859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40726" h="4859338">
                <a:moveTo>
                  <a:pt x="0" y="0"/>
                </a:moveTo>
                <a:lnTo>
                  <a:pt x="6835775" y="0"/>
                </a:lnTo>
                <a:cubicBezTo>
                  <a:pt x="6837425" y="1504336"/>
                  <a:pt x="6839076" y="3008672"/>
                  <a:pt x="6840726" y="4513008"/>
                </a:cubicBezTo>
                <a:lnTo>
                  <a:pt x="2155825" y="4519230"/>
                </a:lnTo>
                <a:cubicBezTo>
                  <a:pt x="2155825" y="4632599"/>
                  <a:pt x="2155824" y="4745969"/>
                  <a:pt x="2155824" y="4859338"/>
                </a:cubicBezTo>
                <a:lnTo>
                  <a:pt x="0" y="4859338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907"/>
            </a:lvl1pPr>
          </a:lstStyle>
          <a:p>
            <a:r>
              <a:rPr lang="pl-PL"/>
              <a:t>Kliknij ikonę, aby dodać obraz</a:t>
            </a:r>
            <a:endParaRPr lang="pl-PL" dirty="0"/>
          </a:p>
        </p:txBody>
      </p:sp>
      <p:sp>
        <p:nvSpPr>
          <p:cNvPr id="5" name="Prostokąt 4">
            <a:extLst>
              <a:ext uri="{FF2B5EF4-FFF2-40B4-BE49-F238E27FC236}">
                <a16:creationId xmlns:a16="http://schemas.microsoft.com/office/drawing/2014/main" id="{7BF7E1EF-0AB1-F3B1-F5CD-6A2AA3056193}"/>
              </a:ext>
            </a:extLst>
          </p:cNvPr>
          <p:cNvSpPr/>
          <p:nvPr userDrawn="1"/>
        </p:nvSpPr>
        <p:spPr>
          <a:xfrm>
            <a:off x="4453202" y="4082830"/>
            <a:ext cx="4105636" cy="326036"/>
          </a:xfrm>
          <a:prstGeom prst="rect">
            <a:avLst/>
          </a:prstGeom>
          <a:solidFill>
            <a:srgbClr val="0052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03E2C530-5988-0861-50D8-1C7FE1662A60}"/>
              </a:ext>
            </a:extLst>
          </p:cNvPr>
          <p:cNvSpPr/>
          <p:nvPr userDrawn="1"/>
        </p:nvSpPr>
        <p:spPr>
          <a:xfrm>
            <a:off x="3222238" y="4082829"/>
            <a:ext cx="1230967" cy="3254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3162" y="4713463"/>
            <a:ext cx="7389421" cy="1197861"/>
          </a:xfrm>
        </p:spPr>
        <p:txBody>
          <a:bodyPr anchor="t" anchorCtr="0">
            <a:normAutofit/>
          </a:bodyPr>
          <a:lstStyle>
            <a:lvl1pPr algn="l">
              <a:lnSpc>
                <a:spcPts val="3175"/>
              </a:lnSpc>
              <a:defRPr sz="254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97850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65">
          <p15:clr>
            <a:srgbClr val="FBAE40"/>
          </p15:clr>
        </p15:guide>
        <p15:guide id="2" orient="horz" pos="77">
          <p15:clr>
            <a:srgbClr val="FBAE40"/>
          </p15:clr>
        </p15:guide>
        <p15:guide id="3" orient="horz" pos="1620">
          <p15:clr>
            <a:srgbClr val="FBAE40"/>
          </p15:clr>
        </p15:guide>
        <p15:guide id="4" orient="horz" pos="231">
          <p15:clr>
            <a:srgbClr val="FBAE40"/>
          </p15:clr>
        </p15:guide>
        <p15:guide id="5" orient="horz" pos="386">
          <p15:clr>
            <a:srgbClr val="FBAE40"/>
          </p15:clr>
        </p15:guide>
        <p15:guide id="6" orient="horz" pos="540">
          <p15:clr>
            <a:srgbClr val="FBAE40"/>
          </p15:clr>
        </p15:guide>
        <p15:guide id="7" orient="horz" pos="694">
          <p15:clr>
            <a:srgbClr val="FBAE40"/>
          </p15:clr>
        </p15:guide>
        <p15:guide id="8" orient="horz" pos="848">
          <p15:clr>
            <a:srgbClr val="FBAE40"/>
          </p15:clr>
        </p15:guide>
        <p15:guide id="9" orient="horz" pos="1003">
          <p15:clr>
            <a:srgbClr val="FBAE40"/>
          </p15:clr>
        </p15:guide>
        <p15:guide id="10" orient="horz" pos="1157">
          <p15:clr>
            <a:srgbClr val="FBAE40"/>
          </p15:clr>
        </p15:guide>
        <p15:guide id="11" orient="horz" pos="1311">
          <p15:clr>
            <a:srgbClr val="FBAE40"/>
          </p15:clr>
        </p15:guide>
        <p15:guide id="12" orient="horz" pos="1466">
          <p15:clr>
            <a:srgbClr val="FBAE40"/>
          </p15:clr>
        </p15:guide>
        <p15:guide id="13" orient="horz" pos="1774">
          <p15:clr>
            <a:srgbClr val="FBAE40"/>
          </p15:clr>
        </p15:guide>
        <p15:guide id="14" orient="horz" pos="1929">
          <p15:clr>
            <a:srgbClr val="FBAE40"/>
          </p15:clr>
        </p15:guide>
        <p15:guide id="15" orient="horz" pos="2083">
          <p15:clr>
            <a:srgbClr val="FBAE40"/>
          </p15:clr>
        </p15:guide>
        <p15:guide id="16" orient="horz" pos="2237">
          <p15:clr>
            <a:srgbClr val="FBAE40"/>
          </p15:clr>
        </p15:guide>
        <p15:guide id="17" orient="horz" pos="2392">
          <p15:clr>
            <a:srgbClr val="FBAE40"/>
          </p15:clr>
        </p15:guide>
        <p15:guide id="18" orient="horz" pos="2546">
          <p15:clr>
            <a:srgbClr val="FBAE40"/>
          </p15:clr>
        </p15:guide>
        <p15:guide id="19" orient="horz" pos="2700">
          <p15:clr>
            <a:srgbClr val="FBAE40"/>
          </p15:clr>
        </p15:guide>
        <p15:guide id="20" orient="horz" pos="2854">
          <p15:clr>
            <a:srgbClr val="FBAE40"/>
          </p15:clr>
        </p15:guide>
        <p15:guide id="21" orient="horz" pos="3009">
          <p15:clr>
            <a:srgbClr val="FBAE40"/>
          </p15:clr>
        </p15:guide>
        <p15:guide id="22" orient="horz" pos="3163">
          <p15:clr>
            <a:srgbClr val="FBAE40"/>
          </p15:clr>
        </p15:guide>
        <p15:guide id="23" pos="358">
          <p15:clr>
            <a:srgbClr val="FBAE40"/>
          </p15:clr>
        </p15:guide>
        <p15:guide id="24" pos="552">
          <p15:clr>
            <a:srgbClr val="FBAE40"/>
          </p15:clr>
        </p15:guide>
        <p15:guide id="25" pos="747">
          <p15:clr>
            <a:srgbClr val="FBAE40"/>
          </p15:clr>
        </p15:guide>
        <p15:guide id="26" pos="941">
          <p15:clr>
            <a:srgbClr val="FBAE40"/>
          </p15:clr>
        </p15:guide>
        <p15:guide id="27" pos="1135">
          <p15:clr>
            <a:srgbClr val="FBAE40"/>
          </p15:clr>
        </p15:guide>
        <p15:guide id="28" pos="1328">
          <p15:clr>
            <a:srgbClr val="FBAE40"/>
          </p15:clr>
        </p15:guide>
        <p15:guide id="29" pos="1522">
          <p15:clr>
            <a:srgbClr val="FBAE40"/>
          </p15:clr>
        </p15:guide>
        <p15:guide id="30" pos="1716">
          <p15:clr>
            <a:srgbClr val="FBAE40"/>
          </p15:clr>
        </p15:guide>
        <p15:guide id="31" pos="1911">
          <p15:clr>
            <a:srgbClr val="FBAE40"/>
          </p15:clr>
        </p15:guide>
        <p15:guide id="32" pos="2104">
          <p15:clr>
            <a:srgbClr val="FBAE40"/>
          </p15:clr>
        </p15:guide>
        <p15:guide id="33" pos="2298">
          <p15:clr>
            <a:srgbClr val="FBAE40"/>
          </p15:clr>
        </p15:guide>
        <p15:guide id="34" pos="2492">
          <p15:clr>
            <a:srgbClr val="FBAE40"/>
          </p15:clr>
        </p15:guide>
        <p15:guide id="35" pos="2686">
          <p15:clr>
            <a:srgbClr val="FBAE40"/>
          </p15:clr>
        </p15:guide>
        <p15:guide id="36" pos="2880">
          <p15:clr>
            <a:srgbClr val="FBAE40"/>
          </p15:clr>
        </p15:guide>
        <p15:guide id="37" pos="3074">
          <p15:clr>
            <a:srgbClr val="FBAE40"/>
          </p15:clr>
        </p15:guide>
        <p15:guide id="38" pos="3268">
          <p15:clr>
            <a:srgbClr val="FBAE40"/>
          </p15:clr>
        </p15:guide>
        <p15:guide id="39" pos="3462">
          <p15:clr>
            <a:srgbClr val="FBAE40"/>
          </p15:clr>
        </p15:guide>
        <p15:guide id="40" pos="3656">
          <p15:clr>
            <a:srgbClr val="FBAE40"/>
          </p15:clr>
        </p15:guide>
        <p15:guide id="41" pos="3849">
          <p15:clr>
            <a:srgbClr val="FBAE40"/>
          </p15:clr>
        </p15:guide>
        <p15:guide id="42" pos="4044">
          <p15:clr>
            <a:srgbClr val="FBAE40"/>
          </p15:clr>
        </p15:guide>
        <p15:guide id="43" pos="4238">
          <p15:clr>
            <a:srgbClr val="FBAE40"/>
          </p15:clr>
        </p15:guide>
        <p15:guide id="44" pos="4432">
          <p15:clr>
            <a:srgbClr val="FBAE40"/>
          </p15:clr>
        </p15:guide>
        <p15:guide id="45" pos="4625">
          <p15:clr>
            <a:srgbClr val="FBAE40"/>
          </p15:clr>
        </p15:guide>
        <p15:guide id="46" pos="4819">
          <p15:clr>
            <a:srgbClr val="FBAE40"/>
          </p15:clr>
        </p15:guide>
        <p15:guide id="47" pos="5013">
          <p15:clr>
            <a:srgbClr val="FBAE40"/>
          </p15:clr>
        </p15:guide>
        <p15:guide id="48" pos="5208">
          <p15:clr>
            <a:srgbClr val="FBAE40"/>
          </p15:clr>
        </p15:guide>
        <p15:guide id="49" pos="5402">
          <p15:clr>
            <a:srgbClr val="FBAE40"/>
          </p15:clr>
        </p15:guide>
        <p15:guide id="50" pos="5595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Slajd - tytuł + zawartość z paski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96BE561E-99B3-4335-3AEE-43699306B9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436062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Slajd - tytuł + 2 elementy zawartości z paski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69852" y="1796073"/>
            <a:ext cx="4720891" cy="4245628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1256" y="1795869"/>
            <a:ext cx="4720891" cy="4245816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141AAA0E-45E9-08FB-9373-71A084B8884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71058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ajd - tytuł + zdjęcie + zawartość z paski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0" y="816316"/>
            <a:ext cx="4926147" cy="979757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5999" y="1796072"/>
            <a:ext cx="4926583" cy="4245613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141AAA0E-45E9-08FB-9373-71A084B8884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7" name="Symbol zastępczy obrazu 6">
            <a:extLst>
              <a:ext uri="{FF2B5EF4-FFF2-40B4-BE49-F238E27FC236}">
                <a16:creationId xmlns:a16="http://schemas.microsoft.com/office/drawing/2014/main" id="{E681B9F9-7BA5-2D43-A1BD-8AF5D025063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" y="816567"/>
            <a:ext cx="5685980" cy="5225119"/>
          </a:xfrm>
          <a:solidFill>
            <a:schemeClr val="bg1">
              <a:lumMod val="95000"/>
            </a:schemeClr>
          </a:solidFill>
        </p:spPr>
        <p:txBody>
          <a:bodyPr anchor="ctr" anchorCtr="0"/>
          <a:lstStyle>
            <a:lvl1pPr algn="ctr">
              <a:buFont typeface="Arial" panose="020B0604020202020204" pitchFamily="34" charset="0"/>
              <a:buNone/>
              <a:defRPr sz="907"/>
            </a:lvl1pPr>
          </a:lstStyle>
          <a:p>
            <a:r>
              <a:rPr lang="pl-PL" dirty="0"/>
              <a:t>Kliknij ikonę, aby dodać</a:t>
            </a:r>
          </a:p>
        </p:txBody>
      </p:sp>
    </p:spTree>
    <p:extLst>
      <p:ext uri="{BB962C8B-B14F-4D97-AF65-F5344CB8AC3E}">
        <p14:creationId xmlns:p14="http://schemas.microsoft.com/office/powerpoint/2010/main" val="1836267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1_Slajd - tytuł + zawartość bez pas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96BE561E-99B3-4335-3AEE-43699306B9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630E28BA-19A4-6182-CE10-65107EDF6B75}"/>
              </a:ext>
            </a:extLst>
          </p:cNvPr>
          <p:cNvSpPr/>
          <p:nvPr userDrawn="1"/>
        </p:nvSpPr>
        <p:spPr>
          <a:xfrm>
            <a:off x="9790199" y="6695265"/>
            <a:ext cx="1232383" cy="1627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</p:spTree>
    <p:extLst>
      <p:ext uri="{BB962C8B-B14F-4D97-AF65-F5344CB8AC3E}">
        <p14:creationId xmlns:p14="http://schemas.microsoft.com/office/powerpoint/2010/main" val="3273973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1_Slajd - tytuł + 2 elementy zawartości bez pas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69852" y="1796073"/>
            <a:ext cx="4720891" cy="4245628"/>
          </a:xfrm>
        </p:spPr>
        <p:txBody>
          <a:bodyPr/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1256" y="1795869"/>
            <a:ext cx="4720891" cy="4245816"/>
          </a:xfr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</p:txBody>
      </p:sp>
      <p:sp>
        <p:nvSpPr>
          <p:cNvPr id="5" name="Symbol zastępczy numeru slajdu 4">
            <a:extLst>
              <a:ext uri="{FF2B5EF4-FFF2-40B4-BE49-F238E27FC236}">
                <a16:creationId xmlns:a16="http://schemas.microsoft.com/office/drawing/2014/main" id="{9A72189C-757E-47DF-313E-E0F36399C09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6" name="Prostokąt 5">
            <a:extLst>
              <a:ext uri="{FF2B5EF4-FFF2-40B4-BE49-F238E27FC236}">
                <a16:creationId xmlns:a16="http://schemas.microsoft.com/office/drawing/2014/main" id="{E363107C-97A9-9A5D-A2A2-E6ABB7ED4C62}"/>
              </a:ext>
            </a:extLst>
          </p:cNvPr>
          <p:cNvSpPr/>
          <p:nvPr userDrawn="1"/>
        </p:nvSpPr>
        <p:spPr>
          <a:xfrm>
            <a:off x="9790199" y="6695265"/>
            <a:ext cx="1232383" cy="1627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</p:spTree>
    <p:extLst>
      <p:ext uri="{BB962C8B-B14F-4D97-AF65-F5344CB8AC3E}">
        <p14:creationId xmlns:p14="http://schemas.microsoft.com/office/powerpoint/2010/main" val="4390352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ajd końc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ymbol zastępczy obrazu 10">
            <a:extLst>
              <a:ext uri="{FF2B5EF4-FFF2-40B4-BE49-F238E27FC236}">
                <a16:creationId xmlns:a16="http://schemas.microsoft.com/office/drawing/2014/main" id="{A760FD32-D539-3290-0E5F-1B5EF08EB2F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56570" y="2"/>
            <a:ext cx="9866013" cy="4895951"/>
          </a:xfrm>
          <a:custGeom>
            <a:avLst/>
            <a:gdLst>
              <a:gd name="connsiteX0" fmla="*/ 0 w 8640763"/>
              <a:gd name="connsiteY0" fmla="*/ 0 h 5221288"/>
              <a:gd name="connsiteX1" fmla="*/ 8640763 w 8640763"/>
              <a:gd name="connsiteY1" fmla="*/ 0 h 5221288"/>
              <a:gd name="connsiteX2" fmla="*/ 8640763 w 8640763"/>
              <a:gd name="connsiteY2" fmla="*/ 4500563 h 5221288"/>
              <a:gd name="connsiteX3" fmla="*/ 1439863 w 8640763"/>
              <a:gd name="connsiteY3" fmla="*/ 4500563 h 5221288"/>
              <a:gd name="connsiteX4" fmla="*/ 1439863 w 8640763"/>
              <a:gd name="connsiteY4" fmla="*/ 5221288 h 5221288"/>
              <a:gd name="connsiteX5" fmla="*/ 0 w 8640763"/>
              <a:gd name="connsiteY5" fmla="*/ 5221288 h 5221288"/>
              <a:gd name="connsiteX0" fmla="*/ 0 w 8640763"/>
              <a:gd name="connsiteY0" fmla="*/ 0 h 5221288"/>
              <a:gd name="connsiteX1" fmla="*/ 8640763 w 8640763"/>
              <a:gd name="connsiteY1" fmla="*/ 0 h 5221288"/>
              <a:gd name="connsiteX2" fmla="*/ 8640763 w 8640763"/>
              <a:gd name="connsiteY2" fmla="*/ 4500563 h 5221288"/>
              <a:gd name="connsiteX3" fmla="*/ 1443576 w 8640763"/>
              <a:gd name="connsiteY3" fmla="*/ 4369045 h 5221288"/>
              <a:gd name="connsiteX4" fmla="*/ 1439863 w 8640763"/>
              <a:gd name="connsiteY4" fmla="*/ 5221288 h 5221288"/>
              <a:gd name="connsiteX5" fmla="*/ 0 w 8640763"/>
              <a:gd name="connsiteY5" fmla="*/ 5221288 h 5221288"/>
              <a:gd name="connsiteX6" fmla="*/ 0 w 8640763"/>
              <a:gd name="connsiteY6" fmla="*/ 0 h 5221288"/>
              <a:gd name="connsiteX0" fmla="*/ 0 w 8640763"/>
              <a:gd name="connsiteY0" fmla="*/ 0 h 5221288"/>
              <a:gd name="connsiteX1" fmla="*/ 8640763 w 8640763"/>
              <a:gd name="connsiteY1" fmla="*/ 0 h 5221288"/>
              <a:gd name="connsiteX2" fmla="*/ 8629626 w 8640763"/>
              <a:gd name="connsiteY2" fmla="*/ 4359975 h 5221288"/>
              <a:gd name="connsiteX3" fmla="*/ 1443576 w 8640763"/>
              <a:gd name="connsiteY3" fmla="*/ 4369045 h 5221288"/>
              <a:gd name="connsiteX4" fmla="*/ 1439863 w 8640763"/>
              <a:gd name="connsiteY4" fmla="*/ 5221288 h 5221288"/>
              <a:gd name="connsiteX5" fmla="*/ 0 w 8640763"/>
              <a:gd name="connsiteY5" fmla="*/ 5221288 h 5221288"/>
              <a:gd name="connsiteX6" fmla="*/ 0 w 8640763"/>
              <a:gd name="connsiteY6" fmla="*/ 0 h 5221288"/>
              <a:gd name="connsiteX0" fmla="*/ 0 w 8640763"/>
              <a:gd name="connsiteY0" fmla="*/ 0 h 5231492"/>
              <a:gd name="connsiteX1" fmla="*/ 8640763 w 8640763"/>
              <a:gd name="connsiteY1" fmla="*/ 0 h 5231492"/>
              <a:gd name="connsiteX2" fmla="*/ 8629626 w 8640763"/>
              <a:gd name="connsiteY2" fmla="*/ 4359975 h 5231492"/>
              <a:gd name="connsiteX3" fmla="*/ 1443576 w 8640763"/>
              <a:gd name="connsiteY3" fmla="*/ 4369045 h 5231492"/>
              <a:gd name="connsiteX4" fmla="*/ 1439863 w 8640763"/>
              <a:gd name="connsiteY4" fmla="*/ 5231492 h 5231492"/>
              <a:gd name="connsiteX5" fmla="*/ 0 w 8640763"/>
              <a:gd name="connsiteY5" fmla="*/ 5221288 h 5231492"/>
              <a:gd name="connsiteX6" fmla="*/ 0 w 8640763"/>
              <a:gd name="connsiteY6" fmla="*/ 0 h 5231492"/>
              <a:gd name="connsiteX0" fmla="*/ 0 w 8640763"/>
              <a:gd name="connsiteY0" fmla="*/ 0 h 5231492"/>
              <a:gd name="connsiteX1" fmla="*/ 8640763 w 8640763"/>
              <a:gd name="connsiteY1" fmla="*/ 0 h 5231492"/>
              <a:gd name="connsiteX2" fmla="*/ 8629626 w 8640763"/>
              <a:gd name="connsiteY2" fmla="*/ 4359975 h 5231492"/>
              <a:gd name="connsiteX3" fmla="*/ 1443576 w 8640763"/>
              <a:gd name="connsiteY3" fmla="*/ 4369045 h 5231492"/>
              <a:gd name="connsiteX4" fmla="*/ 1439863 w 8640763"/>
              <a:gd name="connsiteY4" fmla="*/ 5231492 h 5231492"/>
              <a:gd name="connsiteX5" fmla="*/ 8353 w 8640763"/>
              <a:gd name="connsiteY5" fmla="*/ 5211085 h 5231492"/>
              <a:gd name="connsiteX6" fmla="*/ 0 w 8640763"/>
              <a:gd name="connsiteY6" fmla="*/ 0 h 5231492"/>
              <a:gd name="connsiteX0" fmla="*/ 0 w 8640763"/>
              <a:gd name="connsiteY0" fmla="*/ 0 h 5240109"/>
              <a:gd name="connsiteX1" fmla="*/ 8640763 w 8640763"/>
              <a:gd name="connsiteY1" fmla="*/ 0 h 5240109"/>
              <a:gd name="connsiteX2" fmla="*/ 8629626 w 8640763"/>
              <a:gd name="connsiteY2" fmla="*/ 4359975 h 5240109"/>
              <a:gd name="connsiteX3" fmla="*/ 1443576 w 8640763"/>
              <a:gd name="connsiteY3" fmla="*/ 4369045 h 5240109"/>
              <a:gd name="connsiteX4" fmla="*/ 1439863 w 8640763"/>
              <a:gd name="connsiteY4" fmla="*/ 5231492 h 5240109"/>
              <a:gd name="connsiteX5" fmla="*/ 8353 w 8640763"/>
              <a:gd name="connsiteY5" fmla="*/ 5240109 h 5240109"/>
              <a:gd name="connsiteX6" fmla="*/ 0 w 8640763"/>
              <a:gd name="connsiteY6" fmla="*/ 0 h 5240109"/>
              <a:gd name="connsiteX0" fmla="*/ 0 w 8640763"/>
              <a:gd name="connsiteY0" fmla="*/ 0 h 5232853"/>
              <a:gd name="connsiteX1" fmla="*/ 8640763 w 8640763"/>
              <a:gd name="connsiteY1" fmla="*/ 0 h 5232853"/>
              <a:gd name="connsiteX2" fmla="*/ 8629626 w 8640763"/>
              <a:gd name="connsiteY2" fmla="*/ 4359975 h 5232853"/>
              <a:gd name="connsiteX3" fmla="*/ 1443576 w 8640763"/>
              <a:gd name="connsiteY3" fmla="*/ 4369045 h 5232853"/>
              <a:gd name="connsiteX4" fmla="*/ 1439863 w 8640763"/>
              <a:gd name="connsiteY4" fmla="*/ 5231492 h 5232853"/>
              <a:gd name="connsiteX5" fmla="*/ 8353 w 8640763"/>
              <a:gd name="connsiteY5" fmla="*/ 5232853 h 5232853"/>
              <a:gd name="connsiteX6" fmla="*/ 0 w 8640763"/>
              <a:gd name="connsiteY6" fmla="*/ 0 h 5232853"/>
              <a:gd name="connsiteX0" fmla="*/ 0 w 8640763"/>
              <a:gd name="connsiteY0" fmla="*/ 0 h 5232853"/>
              <a:gd name="connsiteX1" fmla="*/ 8640763 w 8640763"/>
              <a:gd name="connsiteY1" fmla="*/ 0 h 5232853"/>
              <a:gd name="connsiteX2" fmla="*/ 8629626 w 8640763"/>
              <a:gd name="connsiteY2" fmla="*/ 4359975 h 5232853"/>
              <a:gd name="connsiteX3" fmla="*/ 1443576 w 8640763"/>
              <a:gd name="connsiteY3" fmla="*/ 4369045 h 5232853"/>
              <a:gd name="connsiteX4" fmla="*/ 1439863 w 8640763"/>
              <a:gd name="connsiteY4" fmla="*/ 5231492 h 5232853"/>
              <a:gd name="connsiteX5" fmla="*/ 8353 w 8640763"/>
              <a:gd name="connsiteY5" fmla="*/ 5232853 h 5232853"/>
              <a:gd name="connsiteX6" fmla="*/ 0 w 8640763"/>
              <a:gd name="connsiteY6" fmla="*/ 0 h 5232853"/>
              <a:gd name="connsiteX0" fmla="*/ 0 w 8640763"/>
              <a:gd name="connsiteY0" fmla="*/ 0 h 5249632"/>
              <a:gd name="connsiteX1" fmla="*/ 8640763 w 8640763"/>
              <a:gd name="connsiteY1" fmla="*/ 0 h 5249632"/>
              <a:gd name="connsiteX2" fmla="*/ 8629626 w 8640763"/>
              <a:gd name="connsiteY2" fmla="*/ 4359975 h 5249632"/>
              <a:gd name="connsiteX3" fmla="*/ 1443576 w 8640763"/>
              <a:gd name="connsiteY3" fmla="*/ 4369045 h 5249632"/>
              <a:gd name="connsiteX4" fmla="*/ 1449764 w 8640763"/>
              <a:gd name="connsiteY4" fmla="*/ 5249632 h 5249632"/>
              <a:gd name="connsiteX5" fmla="*/ 8353 w 8640763"/>
              <a:gd name="connsiteY5" fmla="*/ 5232853 h 5249632"/>
              <a:gd name="connsiteX6" fmla="*/ 0 w 8640763"/>
              <a:gd name="connsiteY6" fmla="*/ 0 h 5249632"/>
              <a:gd name="connsiteX0" fmla="*/ 0 w 8640763"/>
              <a:gd name="connsiteY0" fmla="*/ 0 h 5250993"/>
              <a:gd name="connsiteX1" fmla="*/ 8640763 w 8640763"/>
              <a:gd name="connsiteY1" fmla="*/ 0 h 5250993"/>
              <a:gd name="connsiteX2" fmla="*/ 8629626 w 8640763"/>
              <a:gd name="connsiteY2" fmla="*/ 4359975 h 5250993"/>
              <a:gd name="connsiteX3" fmla="*/ 1443576 w 8640763"/>
              <a:gd name="connsiteY3" fmla="*/ 4369045 h 5250993"/>
              <a:gd name="connsiteX4" fmla="*/ 1449764 w 8640763"/>
              <a:gd name="connsiteY4" fmla="*/ 5249632 h 5250993"/>
              <a:gd name="connsiteX5" fmla="*/ 3404 w 8640763"/>
              <a:gd name="connsiteY5" fmla="*/ 5250993 h 5250993"/>
              <a:gd name="connsiteX6" fmla="*/ 0 w 8640763"/>
              <a:gd name="connsiteY6" fmla="*/ 0 h 5250993"/>
              <a:gd name="connsiteX0" fmla="*/ 0 w 8640763"/>
              <a:gd name="connsiteY0" fmla="*/ 0 h 5250993"/>
              <a:gd name="connsiteX1" fmla="*/ 8640763 w 8640763"/>
              <a:gd name="connsiteY1" fmla="*/ 0 h 5250993"/>
              <a:gd name="connsiteX2" fmla="*/ 8629626 w 8640763"/>
              <a:gd name="connsiteY2" fmla="*/ 4359975 h 5250993"/>
              <a:gd name="connsiteX3" fmla="*/ 1443576 w 8640763"/>
              <a:gd name="connsiteY3" fmla="*/ 4369045 h 5250993"/>
              <a:gd name="connsiteX4" fmla="*/ 1443824 w 8640763"/>
              <a:gd name="connsiteY4" fmla="*/ 5242376 h 5250993"/>
              <a:gd name="connsiteX5" fmla="*/ 3404 w 8640763"/>
              <a:gd name="connsiteY5" fmla="*/ 5250993 h 5250993"/>
              <a:gd name="connsiteX6" fmla="*/ 0 w 8640763"/>
              <a:gd name="connsiteY6" fmla="*/ 0 h 5250993"/>
              <a:gd name="connsiteX0" fmla="*/ 8843 w 8649606"/>
              <a:gd name="connsiteY0" fmla="*/ 0 h 5242376"/>
              <a:gd name="connsiteX1" fmla="*/ 8649606 w 8649606"/>
              <a:gd name="connsiteY1" fmla="*/ 0 h 5242376"/>
              <a:gd name="connsiteX2" fmla="*/ 8638469 w 8649606"/>
              <a:gd name="connsiteY2" fmla="*/ 4359975 h 5242376"/>
              <a:gd name="connsiteX3" fmla="*/ 1452419 w 8649606"/>
              <a:gd name="connsiteY3" fmla="*/ 4369045 h 5242376"/>
              <a:gd name="connsiteX4" fmla="*/ 1452667 w 8649606"/>
              <a:gd name="connsiteY4" fmla="*/ 5242376 h 5242376"/>
              <a:gd name="connsiteX5" fmla="*/ 367 w 8649606"/>
              <a:gd name="connsiteY5" fmla="*/ 5236481 h 5242376"/>
              <a:gd name="connsiteX6" fmla="*/ 8843 w 8649606"/>
              <a:gd name="connsiteY6" fmla="*/ 0 h 5242376"/>
              <a:gd name="connsiteX0" fmla="*/ 8843 w 8649606"/>
              <a:gd name="connsiteY0" fmla="*/ 0 h 5250993"/>
              <a:gd name="connsiteX1" fmla="*/ 8649606 w 8649606"/>
              <a:gd name="connsiteY1" fmla="*/ 0 h 5250993"/>
              <a:gd name="connsiteX2" fmla="*/ 8638469 w 8649606"/>
              <a:gd name="connsiteY2" fmla="*/ 4359975 h 5250993"/>
              <a:gd name="connsiteX3" fmla="*/ 1452419 w 8649606"/>
              <a:gd name="connsiteY3" fmla="*/ 4369045 h 5250993"/>
              <a:gd name="connsiteX4" fmla="*/ 1452667 w 8649606"/>
              <a:gd name="connsiteY4" fmla="*/ 5242376 h 5250993"/>
              <a:gd name="connsiteX5" fmla="*/ 367 w 8649606"/>
              <a:gd name="connsiteY5" fmla="*/ 5250993 h 5250993"/>
              <a:gd name="connsiteX6" fmla="*/ 8843 w 8649606"/>
              <a:gd name="connsiteY6" fmla="*/ 0 h 5250993"/>
              <a:gd name="connsiteX0" fmla="*/ 11268 w 8652031"/>
              <a:gd name="connsiteY0" fmla="*/ 0 h 5250993"/>
              <a:gd name="connsiteX1" fmla="*/ 8652031 w 8652031"/>
              <a:gd name="connsiteY1" fmla="*/ 0 h 5250993"/>
              <a:gd name="connsiteX2" fmla="*/ 8640894 w 8652031"/>
              <a:gd name="connsiteY2" fmla="*/ 4359975 h 5250993"/>
              <a:gd name="connsiteX3" fmla="*/ 1454844 w 8652031"/>
              <a:gd name="connsiteY3" fmla="*/ 4369045 h 5250993"/>
              <a:gd name="connsiteX4" fmla="*/ 1455092 w 8652031"/>
              <a:gd name="connsiteY4" fmla="*/ 5242376 h 5250993"/>
              <a:gd name="connsiteX5" fmla="*/ 317 w 8652031"/>
              <a:gd name="connsiteY5" fmla="*/ 5250993 h 5250993"/>
              <a:gd name="connsiteX6" fmla="*/ 11268 w 8652031"/>
              <a:gd name="connsiteY6" fmla="*/ 0 h 5250993"/>
              <a:gd name="connsiteX0" fmla="*/ 11268 w 8652031"/>
              <a:gd name="connsiteY0" fmla="*/ 0 h 5244947"/>
              <a:gd name="connsiteX1" fmla="*/ 8652031 w 8652031"/>
              <a:gd name="connsiteY1" fmla="*/ 0 h 5244947"/>
              <a:gd name="connsiteX2" fmla="*/ 8640894 w 8652031"/>
              <a:gd name="connsiteY2" fmla="*/ 4359975 h 5244947"/>
              <a:gd name="connsiteX3" fmla="*/ 1454844 w 8652031"/>
              <a:gd name="connsiteY3" fmla="*/ 4369045 h 5244947"/>
              <a:gd name="connsiteX4" fmla="*/ 1455092 w 8652031"/>
              <a:gd name="connsiteY4" fmla="*/ 5242376 h 5244947"/>
              <a:gd name="connsiteX5" fmla="*/ 317 w 8652031"/>
              <a:gd name="connsiteY5" fmla="*/ 5244947 h 5244947"/>
              <a:gd name="connsiteX6" fmla="*/ 11268 w 8652031"/>
              <a:gd name="connsiteY6" fmla="*/ 0 h 5244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652031" h="5244947">
                <a:moveTo>
                  <a:pt x="11268" y="0"/>
                </a:moveTo>
                <a:lnTo>
                  <a:pt x="8652031" y="0"/>
                </a:lnTo>
                <a:cubicBezTo>
                  <a:pt x="8648319" y="1453325"/>
                  <a:pt x="8644606" y="2906650"/>
                  <a:pt x="8640894" y="4359975"/>
                </a:cubicBezTo>
                <a:lnTo>
                  <a:pt x="1454844" y="4369045"/>
                </a:lnTo>
                <a:cubicBezTo>
                  <a:pt x="1453606" y="4653126"/>
                  <a:pt x="1456330" y="4958295"/>
                  <a:pt x="1455092" y="5242376"/>
                </a:cubicBezTo>
                <a:lnTo>
                  <a:pt x="317" y="5244947"/>
                </a:lnTo>
                <a:cubicBezTo>
                  <a:pt x="-2467" y="3507919"/>
                  <a:pt x="14052" y="1737028"/>
                  <a:pt x="11268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 anchorCtr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sz="907"/>
            </a:lvl1pPr>
          </a:lstStyle>
          <a:p>
            <a:r>
              <a:rPr lang="pl-PL"/>
              <a:t>Kliknij ikonę, aby dodać obraz</a:t>
            </a:r>
            <a:endParaRPr lang="pl-PL" dirty="0"/>
          </a:p>
        </p:txBody>
      </p:sp>
      <p:sp>
        <p:nvSpPr>
          <p:cNvPr id="12" name="Prostokąt 11">
            <a:extLst>
              <a:ext uri="{FF2B5EF4-FFF2-40B4-BE49-F238E27FC236}">
                <a16:creationId xmlns:a16="http://schemas.microsoft.com/office/drawing/2014/main" id="{F8E39A3A-22D6-B8ED-2F58-16F69704FFAA}"/>
              </a:ext>
            </a:extLst>
          </p:cNvPr>
          <p:cNvSpPr/>
          <p:nvPr userDrawn="1"/>
        </p:nvSpPr>
        <p:spPr>
          <a:xfrm>
            <a:off x="2811311" y="4066749"/>
            <a:ext cx="9380691" cy="164867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  <p:sp>
        <p:nvSpPr>
          <p:cNvPr id="2" name="Tytuł 1">
            <a:extLst>
              <a:ext uri="{FF2B5EF4-FFF2-40B4-BE49-F238E27FC236}">
                <a16:creationId xmlns:a16="http://schemas.microsoft.com/office/drawing/2014/main" id="{C3C397EF-E780-3941-A190-8FF660EE90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1691" y="4997163"/>
            <a:ext cx="8620387" cy="640083"/>
          </a:xfrm>
        </p:spPr>
        <p:txBody>
          <a:bodyPr/>
          <a:lstStyle/>
          <a:p>
            <a:r>
              <a:rPr lang="pl-PL" dirty="0"/>
              <a:t>Kliknij, aby edytować styl</a:t>
            </a:r>
          </a:p>
        </p:txBody>
      </p:sp>
      <p:pic>
        <p:nvPicPr>
          <p:cNvPr id="13" name="Obraz 12">
            <a:extLst>
              <a:ext uri="{FF2B5EF4-FFF2-40B4-BE49-F238E27FC236}">
                <a16:creationId xmlns:a16="http://schemas.microsoft.com/office/drawing/2014/main" id="{9997DB1B-7AEA-45AB-A95E-349DEBEE204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1311" y="4066749"/>
            <a:ext cx="4516563" cy="832380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855" y="5854973"/>
            <a:ext cx="9764291" cy="838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771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155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8199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7242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5523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251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18261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4968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6147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7595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472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1649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69419" y="816316"/>
            <a:ext cx="9852728" cy="979757"/>
          </a:xfrm>
          <a:prstGeom prst="rect">
            <a:avLst/>
          </a:prstGeom>
        </p:spPr>
        <p:txBody>
          <a:bodyPr vert="horz" lIns="0" tIns="0" rIns="0" bIns="0" rtlCol="0" anchor="t" anchorCtr="0">
            <a:normAutofit/>
          </a:bodyPr>
          <a:lstStyle/>
          <a:p>
            <a:r>
              <a:rPr lang="pl-PL" dirty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69854" y="1796072"/>
            <a:ext cx="9852729" cy="4245613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pl-PL" dirty="0"/>
              <a:t>Kliknij, aby edytować style wzorca tekstu</a:t>
            </a:r>
          </a:p>
          <a:p>
            <a:pPr lvl="1"/>
            <a:r>
              <a:rPr lang="pl-PL" dirty="0"/>
              <a:t>Drugi poziom</a:t>
            </a:r>
          </a:p>
          <a:p>
            <a:pPr lvl="2"/>
            <a:r>
              <a:rPr lang="pl-PL" dirty="0"/>
              <a:t>Trzeci poziom</a:t>
            </a:r>
            <a:endParaRPr lang="en-US" dirty="0"/>
          </a:p>
        </p:txBody>
      </p:sp>
      <p:sp>
        <p:nvSpPr>
          <p:cNvPr id="10" name="Prostokąt 9">
            <a:extLst>
              <a:ext uri="{FF2B5EF4-FFF2-40B4-BE49-F238E27FC236}">
                <a16:creationId xmlns:a16="http://schemas.microsoft.com/office/drawing/2014/main" id="{617E16B8-2BD0-D12E-978E-94E428DF9717}"/>
              </a:ext>
            </a:extLst>
          </p:cNvPr>
          <p:cNvSpPr/>
          <p:nvPr userDrawn="1"/>
        </p:nvSpPr>
        <p:spPr>
          <a:xfrm>
            <a:off x="1169813" y="1"/>
            <a:ext cx="1232383" cy="1627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  <p:sp>
        <p:nvSpPr>
          <p:cNvPr id="12" name="Prostokąt 11">
            <a:extLst>
              <a:ext uri="{FF2B5EF4-FFF2-40B4-BE49-F238E27FC236}">
                <a16:creationId xmlns:a16="http://schemas.microsoft.com/office/drawing/2014/main" id="{662915FD-1FF3-5CF3-5C57-034114B5E6A2}"/>
              </a:ext>
            </a:extLst>
          </p:cNvPr>
          <p:cNvSpPr/>
          <p:nvPr userDrawn="1"/>
        </p:nvSpPr>
        <p:spPr>
          <a:xfrm>
            <a:off x="2402195" y="1"/>
            <a:ext cx="8619951" cy="1627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  <p:sp>
        <p:nvSpPr>
          <p:cNvPr id="4" name="Symbol zastępczy numeru slajdu 3">
            <a:extLst>
              <a:ext uri="{FF2B5EF4-FFF2-40B4-BE49-F238E27FC236}">
                <a16:creationId xmlns:a16="http://schemas.microsoft.com/office/drawing/2014/main" id="{5026AD61-FC69-65FC-05E3-06AA14C893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789805" y="6368268"/>
            <a:ext cx="1231537" cy="163293"/>
          </a:xfrm>
          <a:prstGeom prst="rect">
            <a:avLst/>
          </a:prstGeom>
          <a:noFill/>
        </p:spPr>
        <p:txBody>
          <a:bodyPr vert="horz" lIns="0" tIns="72000" rIns="0" bIns="72000" rtlCol="0" anchor="ctr" anchorCtr="0"/>
          <a:lstStyle>
            <a:lvl1pPr algn="r">
              <a:defRPr sz="907">
                <a:solidFill>
                  <a:schemeClr val="tx2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</a:lstStyle>
          <a:p>
            <a:fld id="{EB4015AA-59F6-416B-87A6-8E3D940284E2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7" name="Prostokąt 6">
            <a:extLst>
              <a:ext uri="{FF2B5EF4-FFF2-40B4-BE49-F238E27FC236}">
                <a16:creationId xmlns:a16="http://schemas.microsoft.com/office/drawing/2014/main" id="{4C2A84FB-402E-BB6C-632B-D1ADD49B7D8C}"/>
              </a:ext>
            </a:extLst>
          </p:cNvPr>
          <p:cNvSpPr/>
          <p:nvPr userDrawn="1"/>
        </p:nvSpPr>
        <p:spPr>
          <a:xfrm>
            <a:off x="9790199" y="6695265"/>
            <a:ext cx="1232383" cy="1627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79"/>
          </a:p>
        </p:txBody>
      </p:sp>
    </p:spTree>
    <p:extLst>
      <p:ext uri="{BB962C8B-B14F-4D97-AF65-F5344CB8AC3E}">
        <p14:creationId xmlns:p14="http://schemas.microsoft.com/office/powerpoint/2010/main" val="1948528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</p:sldLayoutIdLst>
  <p:hf hdr="0" ftr="0"/>
  <p:txStyles>
    <p:titleStyle>
      <a:lvl1pPr algn="l" defTabSz="914382" rtl="0" eaLnBrk="1" latinLnBrk="0" hangingPunct="1">
        <a:lnSpc>
          <a:spcPts val="3265"/>
        </a:lnSpc>
        <a:spcBef>
          <a:spcPct val="0"/>
        </a:spcBef>
        <a:buNone/>
        <a:defRPr sz="2540" b="1" kern="1200">
          <a:solidFill>
            <a:schemeClr val="tx2"/>
          </a:solidFill>
          <a:latin typeface="Open Sans" pitchFamily="2" charset="0"/>
          <a:ea typeface="Open Sans" pitchFamily="2" charset="0"/>
          <a:cs typeface="Open Sans" pitchFamily="2" charset="0"/>
        </a:defRPr>
      </a:lvl1pPr>
    </p:titleStyle>
    <p:bodyStyle>
      <a:lvl1pPr marL="228596" indent="-228596" algn="l" defTabSz="914382" rtl="0" eaLnBrk="1" latinLnBrk="0" hangingPunct="1">
        <a:lnSpc>
          <a:spcPts val="2177"/>
        </a:lnSpc>
        <a:spcBef>
          <a:spcPts val="1000"/>
        </a:spcBef>
        <a:buClr>
          <a:schemeClr val="accent1"/>
        </a:buClr>
        <a:buFontTx/>
        <a:buBlip>
          <a:blip r:embed="rId12"/>
        </a:buBlip>
        <a:defRPr sz="1633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1pPr>
      <a:lvl2pPr marL="685787" indent="-228596" algn="l" defTabSz="914382" rtl="0" eaLnBrk="1" latinLnBrk="0" hangingPunct="1">
        <a:lnSpc>
          <a:spcPts val="2177"/>
        </a:lnSpc>
        <a:spcBef>
          <a:spcPts val="500"/>
        </a:spcBef>
        <a:buFontTx/>
        <a:buBlip>
          <a:blip r:embed="rId13"/>
        </a:buBlip>
        <a:defRPr sz="1633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2pPr>
      <a:lvl3pPr marL="1142979" indent="-228596" algn="l" defTabSz="914382" rtl="0" eaLnBrk="1" latinLnBrk="0" hangingPunct="1">
        <a:lnSpc>
          <a:spcPts val="2177"/>
        </a:lnSpc>
        <a:spcBef>
          <a:spcPts val="500"/>
        </a:spcBef>
        <a:buFontTx/>
        <a:buBlip>
          <a:blip r:embed="rId14"/>
        </a:buBlip>
        <a:defRPr sz="1633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3pPr>
      <a:lvl4pPr marL="1600171" indent="-228596" algn="l" defTabSz="914382" rtl="0" eaLnBrk="1" latinLnBrk="0" hangingPunct="1">
        <a:lnSpc>
          <a:spcPts val="2177"/>
        </a:lnSpc>
        <a:spcBef>
          <a:spcPts val="500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4pPr>
      <a:lvl5pPr marL="2057362" indent="-228596" algn="l" defTabSz="914382" rtl="0" eaLnBrk="1" latinLnBrk="0" hangingPunct="1">
        <a:lnSpc>
          <a:spcPts val="2177"/>
        </a:lnSpc>
        <a:spcBef>
          <a:spcPts val="500"/>
        </a:spcBef>
        <a:buFont typeface="Arial" panose="020B0604020202020204" pitchFamily="34" charset="0"/>
        <a:buChar char="•"/>
        <a:defRPr sz="1633" kern="1200">
          <a:solidFill>
            <a:schemeClr val="tx1"/>
          </a:solidFill>
          <a:latin typeface="Open Sans" pitchFamily="2" charset="0"/>
          <a:ea typeface="Open Sans" pitchFamily="2" charset="0"/>
          <a:cs typeface="Open Sans" pitchFamily="2" charset="0"/>
        </a:defRPr>
      </a:lvl5pPr>
      <a:lvl6pPr marL="2514554" indent="-228596" algn="l" defTabSz="91438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46" indent="-228596" algn="l" defTabSz="91438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37" indent="-228596" algn="l" defTabSz="91438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28" indent="-228596" algn="l" defTabSz="91438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3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82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75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66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58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49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41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33" algn="l" defTabSz="91438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165">
          <p15:clr>
            <a:srgbClr val="F26B43"/>
          </p15:clr>
        </p15:guide>
        <p15:guide id="2" pos="358">
          <p15:clr>
            <a:srgbClr val="F26B43"/>
          </p15:clr>
        </p15:guide>
        <p15:guide id="3" pos="552">
          <p15:clr>
            <a:srgbClr val="F26B43"/>
          </p15:clr>
        </p15:guide>
        <p15:guide id="4" pos="747">
          <p15:clr>
            <a:srgbClr val="F26B43"/>
          </p15:clr>
        </p15:guide>
        <p15:guide id="5" pos="941">
          <p15:clr>
            <a:srgbClr val="F26B43"/>
          </p15:clr>
        </p15:guide>
        <p15:guide id="6" pos="1135">
          <p15:clr>
            <a:srgbClr val="F26B43"/>
          </p15:clr>
        </p15:guide>
        <p15:guide id="7" pos="1328">
          <p15:clr>
            <a:srgbClr val="F26B43"/>
          </p15:clr>
        </p15:guide>
        <p15:guide id="8" pos="1522">
          <p15:clr>
            <a:srgbClr val="F26B43"/>
          </p15:clr>
        </p15:guide>
        <p15:guide id="9" pos="1716">
          <p15:clr>
            <a:srgbClr val="F26B43"/>
          </p15:clr>
        </p15:guide>
        <p15:guide id="10" pos="1911">
          <p15:clr>
            <a:srgbClr val="F26B43"/>
          </p15:clr>
        </p15:guide>
        <p15:guide id="11" pos="2104">
          <p15:clr>
            <a:srgbClr val="F26B43"/>
          </p15:clr>
        </p15:guide>
        <p15:guide id="12" pos="2298">
          <p15:clr>
            <a:srgbClr val="F26B43"/>
          </p15:clr>
        </p15:guide>
        <p15:guide id="13" pos="2492">
          <p15:clr>
            <a:srgbClr val="F26B43"/>
          </p15:clr>
        </p15:guide>
        <p15:guide id="14" pos="2686">
          <p15:clr>
            <a:srgbClr val="F26B43"/>
          </p15:clr>
        </p15:guide>
        <p15:guide id="15" pos="2880">
          <p15:clr>
            <a:srgbClr val="F26B43"/>
          </p15:clr>
        </p15:guide>
        <p15:guide id="16" pos="3074">
          <p15:clr>
            <a:srgbClr val="F26B43"/>
          </p15:clr>
        </p15:guide>
        <p15:guide id="17" pos="3268">
          <p15:clr>
            <a:srgbClr val="F26B43"/>
          </p15:clr>
        </p15:guide>
        <p15:guide id="18" pos="3462">
          <p15:clr>
            <a:srgbClr val="F26B43"/>
          </p15:clr>
        </p15:guide>
        <p15:guide id="19" pos="3656">
          <p15:clr>
            <a:srgbClr val="F26B43"/>
          </p15:clr>
        </p15:guide>
        <p15:guide id="20" pos="3849">
          <p15:clr>
            <a:srgbClr val="F26B43"/>
          </p15:clr>
        </p15:guide>
        <p15:guide id="21" pos="4044">
          <p15:clr>
            <a:srgbClr val="F26B43"/>
          </p15:clr>
        </p15:guide>
        <p15:guide id="22" pos="4238">
          <p15:clr>
            <a:srgbClr val="F26B43"/>
          </p15:clr>
        </p15:guide>
        <p15:guide id="23" pos="4432">
          <p15:clr>
            <a:srgbClr val="F26B43"/>
          </p15:clr>
        </p15:guide>
        <p15:guide id="24" pos="4625">
          <p15:clr>
            <a:srgbClr val="F26B43"/>
          </p15:clr>
        </p15:guide>
        <p15:guide id="25" pos="4819">
          <p15:clr>
            <a:srgbClr val="F26B43"/>
          </p15:clr>
        </p15:guide>
        <p15:guide id="26" pos="5013">
          <p15:clr>
            <a:srgbClr val="F26B43"/>
          </p15:clr>
        </p15:guide>
        <p15:guide id="27" pos="5208">
          <p15:clr>
            <a:srgbClr val="F26B43"/>
          </p15:clr>
        </p15:guide>
        <p15:guide id="28" pos="5402">
          <p15:clr>
            <a:srgbClr val="F26B43"/>
          </p15:clr>
        </p15:guide>
        <p15:guide id="29" pos="5595">
          <p15:clr>
            <a:srgbClr val="F26B43"/>
          </p15:clr>
        </p15:guide>
        <p15:guide id="30" orient="horz" pos="77">
          <p15:clr>
            <a:srgbClr val="F26B43"/>
          </p15:clr>
        </p15:guide>
        <p15:guide id="31" orient="horz" pos="231">
          <p15:clr>
            <a:srgbClr val="F26B43"/>
          </p15:clr>
        </p15:guide>
        <p15:guide id="32" orient="horz" pos="386">
          <p15:clr>
            <a:srgbClr val="F26B43"/>
          </p15:clr>
        </p15:guide>
        <p15:guide id="33" orient="horz" pos="540">
          <p15:clr>
            <a:srgbClr val="F26B43"/>
          </p15:clr>
        </p15:guide>
        <p15:guide id="34" orient="horz" pos="694">
          <p15:clr>
            <a:srgbClr val="F26B43"/>
          </p15:clr>
        </p15:guide>
        <p15:guide id="35" orient="horz" pos="848">
          <p15:clr>
            <a:srgbClr val="F26B43"/>
          </p15:clr>
        </p15:guide>
        <p15:guide id="36" orient="horz" pos="1003">
          <p15:clr>
            <a:srgbClr val="F26B43"/>
          </p15:clr>
        </p15:guide>
        <p15:guide id="37" orient="horz" pos="1157">
          <p15:clr>
            <a:srgbClr val="F26B43"/>
          </p15:clr>
        </p15:guide>
        <p15:guide id="38" orient="horz" pos="1311">
          <p15:clr>
            <a:srgbClr val="F26B43"/>
          </p15:clr>
        </p15:guide>
        <p15:guide id="39" orient="horz" pos="1466">
          <p15:clr>
            <a:srgbClr val="F26B43"/>
          </p15:clr>
        </p15:guide>
        <p15:guide id="40" orient="horz" pos="1620">
          <p15:clr>
            <a:srgbClr val="F26B43"/>
          </p15:clr>
        </p15:guide>
        <p15:guide id="41" orient="horz" pos="1774">
          <p15:clr>
            <a:srgbClr val="F26B43"/>
          </p15:clr>
        </p15:guide>
        <p15:guide id="42" orient="horz" pos="1929">
          <p15:clr>
            <a:srgbClr val="F26B43"/>
          </p15:clr>
        </p15:guide>
        <p15:guide id="43" orient="horz" pos="2083">
          <p15:clr>
            <a:srgbClr val="F26B43"/>
          </p15:clr>
        </p15:guide>
        <p15:guide id="44" orient="horz" pos="2237">
          <p15:clr>
            <a:srgbClr val="F26B43"/>
          </p15:clr>
        </p15:guide>
        <p15:guide id="45" orient="horz" pos="2392">
          <p15:clr>
            <a:srgbClr val="F26B43"/>
          </p15:clr>
        </p15:guide>
        <p15:guide id="46" orient="horz" pos="2546">
          <p15:clr>
            <a:srgbClr val="F26B43"/>
          </p15:clr>
        </p15:guide>
        <p15:guide id="47" orient="horz" pos="2700">
          <p15:clr>
            <a:srgbClr val="F26B43"/>
          </p15:clr>
        </p15:guide>
        <p15:guide id="48" orient="horz" pos="2854">
          <p15:clr>
            <a:srgbClr val="F26B43"/>
          </p15:clr>
        </p15:guide>
        <p15:guide id="49" orient="horz" pos="3009">
          <p15:clr>
            <a:srgbClr val="F26B43"/>
          </p15:clr>
        </p15:guide>
        <p15:guide id="50" orient="horz" pos="3163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4B5365-9EF8-49B1-87D3-35DA3949AE26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16.06.2026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06DFAD-176C-44DB-9D44-78B1330A569E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46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transformacja@umwm.malopolska.pl" TargetMode="External"/><Relationship Id="rId2" Type="http://schemas.openxmlformats.org/officeDocument/2006/relationships/hyperlink" Target="mailto:powietrze@umwm.malopolska.p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61"/>
          <p:cNvSpPr txBox="1">
            <a:spLocks/>
          </p:cNvSpPr>
          <p:nvPr/>
        </p:nvSpPr>
        <p:spPr bwMode="auto">
          <a:xfrm>
            <a:off x="7145867" y="4755670"/>
            <a:ext cx="3877733" cy="9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96" tIns="45700" rIns="91396" bIns="45700"/>
          <a:lstStyle/>
          <a:p>
            <a:pPr algn="r" defTabSz="582613">
              <a:buSzPct val="75000"/>
            </a:pPr>
            <a:r>
              <a:rPr lang="pl-PL" altLang="pl-PL" b="1" dirty="0" smtClean="0">
                <a:solidFill>
                  <a:schemeClr val="accent4">
                    <a:lumMod val="75000"/>
                  </a:schemeClr>
                </a:solidFill>
                <a:latin typeface="Roboto Regular"/>
                <a:ea typeface="Roboto Regular"/>
                <a:cs typeface="Roboto Regular"/>
                <a:sym typeface="Roboto Regular"/>
              </a:rPr>
              <a:t>Tomasz Pietrusiak</a:t>
            </a:r>
          </a:p>
          <a:p>
            <a:pPr algn="r" defTabSz="582613">
              <a:buSzPct val="75000"/>
            </a:pPr>
            <a:r>
              <a:rPr lang="pl-PL" altLang="pl-PL" sz="1200" dirty="0" smtClean="0">
                <a:solidFill>
                  <a:schemeClr val="accent4">
                    <a:lumMod val="75000"/>
                  </a:schemeClr>
                </a:solidFill>
                <a:latin typeface="Roboto Regular"/>
                <a:ea typeface="Roboto Regular"/>
                <a:cs typeface="Roboto Regular"/>
                <a:sym typeface="Roboto Regular"/>
              </a:rPr>
              <a:t>Zastępca Dyrektora</a:t>
            </a:r>
            <a:r>
              <a:rPr lang="en-US" altLang="pl-PL" dirty="0" smtClean="0">
                <a:solidFill>
                  <a:srgbClr val="44546A"/>
                </a:solidFill>
                <a:latin typeface="Roboto Regular"/>
                <a:ea typeface="Roboto Regular"/>
                <a:cs typeface="Roboto Regular"/>
                <a:sym typeface="Roboto Regular"/>
              </a:rPr>
              <a:t/>
            </a:r>
            <a:br>
              <a:rPr lang="en-US" altLang="pl-PL" dirty="0" smtClean="0">
                <a:solidFill>
                  <a:srgbClr val="44546A"/>
                </a:solidFill>
                <a:latin typeface="Roboto Regular"/>
                <a:ea typeface="Roboto Regular"/>
                <a:cs typeface="Roboto Regular"/>
                <a:sym typeface="Roboto Regular"/>
              </a:rPr>
            </a:br>
            <a:r>
              <a:rPr lang="pl-PL" altLang="pl-PL" sz="1200" dirty="0" smtClean="0">
                <a:solidFill>
                  <a:schemeClr val="accent4">
                    <a:lumMod val="75000"/>
                  </a:schemeClr>
                </a:solidFill>
                <a:latin typeface="Roboto Regular"/>
                <a:ea typeface="Roboto Regular"/>
                <a:cs typeface="Roboto Regular"/>
                <a:sym typeface="Roboto Regular"/>
              </a:rPr>
              <a:t>Departamentu </a:t>
            </a:r>
            <a:r>
              <a:rPr lang="pl-PL" altLang="pl-PL" sz="1200" dirty="0">
                <a:solidFill>
                  <a:schemeClr val="accent4">
                    <a:lumMod val="75000"/>
                  </a:schemeClr>
                </a:solidFill>
                <a:latin typeface="Roboto Regular"/>
                <a:ea typeface="Roboto Regular"/>
                <a:cs typeface="Roboto Regular"/>
                <a:sym typeface="Roboto Regular"/>
              </a:rPr>
              <a:t>Środowiska </a:t>
            </a:r>
          </a:p>
          <a:p>
            <a:pPr algn="r" defTabSz="582613">
              <a:buSzPct val="75000"/>
            </a:pPr>
            <a:r>
              <a:rPr lang="pl-PL" altLang="pl-PL" sz="1200" dirty="0">
                <a:solidFill>
                  <a:schemeClr val="accent4">
                    <a:lumMod val="75000"/>
                  </a:schemeClr>
                </a:solidFill>
                <a:latin typeface="Roboto Regular"/>
                <a:ea typeface="Roboto Regular"/>
                <a:cs typeface="Roboto Regular"/>
                <a:sym typeface="Roboto Regular"/>
              </a:rPr>
              <a:t>Urząd Marszałkowski Województwa Małopolskiego</a:t>
            </a:r>
          </a:p>
        </p:txBody>
      </p:sp>
      <p:sp>
        <p:nvSpPr>
          <p:cNvPr id="6" name="pole tekstowe 5"/>
          <p:cNvSpPr txBox="1"/>
          <p:nvPr/>
        </p:nvSpPr>
        <p:spPr>
          <a:xfrm>
            <a:off x="1838792" y="3135079"/>
            <a:ext cx="8912945" cy="95410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tx2"/>
                </a:solidFill>
              </a:rPr>
              <a:t>Podsumowanie wdrażania Programu ochrony powietrza </a:t>
            </a:r>
          </a:p>
          <a:p>
            <a:pPr algn="ctr"/>
            <a:r>
              <a:rPr lang="pl-PL" sz="2800" b="1" dirty="0" smtClean="0">
                <a:solidFill>
                  <a:schemeClr val="tx2"/>
                </a:solidFill>
              </a:rPr>
              <a:t>dla województwa małopolskiego za rok 2025 </a:t>
            </a:r>
          </a:p>
        </p:txBody>
      </p:sp>
      <p:sp>
        <p:nvSpPr>
          <p:cNvPr id="2" name="pole tekstowe 1"/>
          <p:cNvSpPr txBox="1"/>
          <p:nvPr/>
        </p:nvSpPr>
        <p:spPr>
          <a:xfrm>
            <a:off x="1185333" y="5337201"/>
            <a:ext cx="4944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>
                <a:solidFill>
                  <a:schemeClr val="accent2">
                    <a:lumMod val="25000"/>
                  </a:schemeClr>
                </a:solidFill>
              </a:rPr>
              <a:t>Muzeum Lotnictwa Polskiego, 17 czerwca 2026 r. </a:t>
            </a:r>
            <a:endParaRPr lang="pl-PL" dirty="0">
              <a:solidFill>
                <a:schemeClr val="accent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728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21" name="Prostokąt 20"/>
          <p:cNvSpPr/>
          <p:nvPr/>
        </p:nvSpPr>
        <p:spPr>
          <a:xfrm>
            <a:off x="2076949" y="6183736"/>
            <a:ext cx="8667531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900" dirty="0" smtClean="0"/>
              <a:t>*od </a:t>
            </a:r>
            <a:r>
              <a:rPr lang="pl-PL" sz="900" dirty="0"/>
              <a:t>roku </a:t>
            </a:r>
            <a:r>
              <a:rPr lang="pl-PL" sz="900" dirty="0" smtClean="0"/>
              <a:t>2020 </a:t>
            </a:r>
            <a:r>
              <a:rPr lang="pl-PL" sz="900" dirty="0"/>
              <a:t>dane odnoszą się do liczby budynków/lokali, w których dokonano likwidacji nieefektywnych źródeł ciepła na paliwa stałe</a:t>
            </a:r>
          </a:p>
        </p:txBody>
      </p:sp>
      <p:sp>
        <p:nvSpPr>
          <p:cNvPr id="22" name="pole tekstowe 21"/>
          <p:cNvSpPr txBox="1"/>
          <p:nvPr/>
        </p:nvSpPr>
        <p:spPr>
          <a:xfrm>
            <a:off x="1464331" y="347675"/>
            <a:ext cx="9905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 sz="1400" b="0" i="0" u="none" strike="noStrike" kern="1200" spc="0" baseline="0">
                <a:solidFill>
                  <a:srgbClr val="44546A"/>
                </a:solidFill>
                <a:latin typeface="+mn-lt"/>
                <a:ea typeface="+mn-ea"/>
                <a:cs typeface="+mn-cs"/>
              </a:defRPr>
            </a:pPr>
            <a:r>
              <a:rPr lang="pl-PL" sz="2400" b="1" dirty="0">
                <a:solidFill>
                  <a:schemeClr val="tx2"/>
                </a:solidFill>
              </a:rPr>
              <a:t>Liczba zlikwidowanych przestarzałych kotłów na paliwa </a:t>
            </a:r>
            <a:r>
              <a:rPr lang="pl-PL" sz="2400" b="1" dirty="0" smtClean="0">
                <a:solidFill>
                  <a:schemeClr val="tx2"/>
                </a:solidFill>
              </a:rPr>
              <a:t>stałe w </a:t>
            </a:r>
            <a:r>
              <a:rPr lang="pl-PL" sz="2400" b="1" dirty="0">
                <a:solidFill>
                  <a:schemeClr val="tx2"/>
                </a:solidFill>
              </a:rPr>
              <a:t>Małopolsce w latach </a:t>
            </a:r>
            <a:r>
              <a:rPr lang="pl-PL" sz="2400" b="1" dirty="0" smtClean="0">
                <a:solidFill>
                  <a:schemeClr val="tx2"/>
                </a:solidFill>
              </a:rPr>
              <a:t>2013-2025</a:t>
            </a:r>
            <a:endParaRPr lang="pl-PL" sz="2400" b="1" dirty="0">
              <a:solidFill>
                <a:schemeClr val="tx2"/>
              </a:solidFill>
            </a:endParaRPr>
          </a:p>
        </p:txBody>
      </p:sp>
      <p:sp>
        <p:nvSpPr>
          <p:cNvPr id="18" name="Prostokąt 17"/>
          <p:cNvSpPr/>
          <p:nvPr/>
        </p:nvSpPr>
        <p:spPr>
          <a:xfrm>
            <a:off x="2041083" y="1427963"/>
            <a:ext cx="810600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1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W roku 2025 w Małopolsce zlikwidowano piece na paliwa stałe w 14 495 budynkach.</a:t>
            </a:r>
            <a:endParaRPr kumimoji="0" lang="pl-PL" sz="16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aphicFrame>
        <p:nvGraphicFramePr>
          <p:cNvPr id="23" name="Wykres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41806887"/>
              </p:ext>
            </p:extLst>
          </p:nvPr>
        </p:nvGraphicFramePr>
        <p:xfrm>
          <a:off x="1964987" y="1972980"/>
          <a:ext cx="8754894" cy="40304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125151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pic>
        <p:nvPicPr>
          <p:cNvPr id="39" name="Obraz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987" y="2207096"/>
            <a:ext cx="4114962" cy="2882654"/>
          </a:xfrm>
          <a:prstGeom prst="rect">
            <a:avLst/>
          </a:prstGeom>
        </p:spPr>
      </p:pic>
      <p:sp>
        <p:nvSpPr>
          <p:cNvPr id="18" name="Prostokąt 17"/>
          <p:cNvSpPr/>
          <p:nvPr/>
        </p:nvSpPr>
        <p:spPr>
          <a:xfrm>
            <a:off x="1277880" y="421909"/>
            <a:ext cx="974355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l-PL" sz="2400" b="1" dirty="0" smtClean="0">
                <a:ln w="0"/>
                <a:solidFill>
                  <a:schemeClr val="accent1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Wymiana pozaklasowych urządzeń grzewczych w statystyce (szt./  2025 r.)</a:t>
            </a:r>
          </a:p>
          <a:p>
            <a:pPr lvl="0" algn="ctr"/>
            <a:endParaRPr lang="pl-PL" sz="1400" b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3" name="Prostokąt zaokrąglony 22"/>
          <p:cNvSpPr/>
          <p:nvPr/>
        </p:nvSpPr>
        <p:spPr>
          <a:xfrm>
            <a:off x="1477185" y="1099017"/>
            <a:ext cx="5093829" cy="5247369"/>
          </a:xfrm>
          <a:prstGeom prst="roundRect">
            <a:avLst>
              <a:gd name="adj" fmla="val 10291"/>
            </a:avLst>
          </a:prstGeom>
          <a:solidFill>
            <a:sysClr val="window" lastClr="FFFFFF"/>
          </a:solidFill>
          <a:ln w="12700" cap="flat" cmpd="sng" algn="ctr">
            <a:solidFill>
              <a:schemeClr val="accent1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000" b="1" i="0" u="none" strike="noStrike" kern="0" cap="none" spc="0" normalizeH="0" baseline="0" noProof="0" dirty="0" smtClean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Najwięcej pozaklasowych urządzeń zlikwidowano w  gminach:</a:t>
            </a:r>
          </a:p>
          <a:p>
            <a:pPr marL="285750" marR="0" lvl="0" indent="-2857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Wieliczka (508 szt.)</a:t>
            </a:r>
          </a:p>
          <a:p>
            <a:pPr marL="285750" marR="0" lvl="0" indent="-2857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Myślenice (441 szt.)</a:t>
            </a:r>
          </a:p>
          <a:p>
            <a:pPr marL="285750" marR="0" lvl="0" indent="-2857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Czernichów (335 szt.)</a:t>
            </a:r>
          </a:p>
          <a:p>
            <a:pPr marL="285750" marR="0" lvl="0" indent="-2857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Brzesko (331 szt.)</a:t>
            </a:r>
          </a:p>
          <a:p>
            <a:pPr marL="285750" marR="0" lvl="0" indent="-2857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Nowy Targ – gmina miejska (329 szt.)</a:t>
            </a:r>
          </a:p>
          <a:p>
            <a:pPr marL="285750" marR="0" lvl="0" indent="-2857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Stary Sącz (313 szt.)</a:t>
            </a:r>
          </a:p>
          <a:p>
            <a:pPr marL="285750" marR="0" lvl="0" indent="-2857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Nowy Targ – gmina wiejska (306 szt.)</a:t>
            </a:r>
          </a:p>
          <a:p>
            <a:pPr marL="285750" marR="0" lvl="0" indent="-2857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Gorlice – gmina wiejska (263 szt.)</a:t>
            </a:r>
          </a:p>
          <a:p>
            <a:pPr marL="285750" marR="0" lvl="0" indent="-28575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Koniusza (232 szt.)</a:t>
            </a:r>
          </a:p>
        </p:txBody>
      </p:sp>
    </p:spTree>
    <p:extLst>
      <p:ext uri="{BB962C8B-B14F-4D97-AF65-F5344CB8AC3E}">
        <p14:creationId xmlns:p14="http://schemas.microsoft.com/office/powerpoint/2010/main" val="3252306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Obraz 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1455" y="1918758"/>
            <a:ext cx="5324424" cy="4677334"/>
          </a:xfrm>
          <a:prstGeom prst="rect">
            <a:avLst/>
          </a:prstGeom>
        </p:spPr>
      </p:pic>
      <p:sp>
        <p:nvSpPr>
          <p:cNvPr id="41" name="Prostokąt zaokrąglony 40"/>
          <p:cNvSpPr/>
          <p:nvPr/>
        </p:nvSpPr>
        <p:spPr>
          <a:xfrm>
            <a:off x="811891" y="2029196"/>
            <a:ext cx="4872018" cy="3079545"/>
          </a:xfrm>
          <a:prstGeom prst="roundRect">
            <a:avLst/>
          </a:pr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defTabSz="584200" fontAlgn="base">
              <a:spcAft>
                <a:spcPct val="0"/>
              </a:spcAft>
            </a:pPr>
            <a:r>
              <a:rPr lang="pl-PL" sz="1600" dirty="0" smtClean="0"/>
              <a:t>W aplikacji </a:t>
            </a:r>
            <a:r>
              <a:rPr lang="pl-PL" sz="1600" b="1" dirty="0" err="1" smtClean="0"/>
              <a:t>Ekointerwencja</a:t>
            </a:r>
            <a:r>
              <a:rPr lang="pl-PL" sz="1600" dirty="0" smtClean="0"/>
              <a:t> w 2025 </a:t>
            </a:r>
            <a:r>
              <a:rPr lang="pl-PL" sz="1600" dirty="0"/>
              <a:t>roku odnotowano </a:t>
            </a:r>
            <a:r>
              <a:rPr lang="pl-PL" sz="1600" b="1" dirty="0" smtClean="0"/>
              <a:t>5 306 zgłoszeń</a:t>
            </a:r>
            <a:r>
              <a:rPr lang="pl-PL" sz="1600" dirty="0" smtClean="0"/>
              <a:t>:</a:t>
            </a:r>
          </a:p>
          <a:p>
            <a:pPr marL="285750" indent="-285750" defTabSz="584200" fontAlgn="base">
              <a:spcBef>
                <a:spcPts val="6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l-PL" sz="1600" dirty="0" smtClean="0"/>
              <a:t>67</a:t>
            </a:r>
            <a:r>
              <a:rPr lang="pl-PL" sz="1600" dirty="0"/>
              <a:t>% </a:t>
            </a:r>
            <a:r>
              <a:rPr lang="pl-PL" sz="1600" dirty="0" smtClean="0"/>
              <a:t>dotyczyło </a:t>
            </a:r>
            <a:r>
              <a:rPr lang="pl-PL" sz="1600" dirty="0"/>
              <a:t>zanieczyszczeń powietrza, </a:t>
            </a:r>
            <a:endParaRPr lang="pl-PL" sz="1600" dirty="0" smtClean="0"/>
          </a:p>
          <a:p>
            <a:pPr marL="285750" indent="-285750" defTabSz="584200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l-PL" sz="1600" dirty="0" smtClean="0"/>
              <a:t>17</a:t>
            </a:r>
            <a:r>
              <a:rPr lang="pl-PL" sz="1600" dirty="0"/>
              <a:t>% </a:t>
            </a:r>
            <a:r>
              <a:rPr lang="pl-PL" sz="1600" dirty="0" smtClean="0"/>
              <a:t>dotyczyło nielegalnego składowania odpadów</a:t>
            </a:r>
            <a:r>
              <a:rPr lang="pl-PL" sz="1600" dirty="0"/>
              <a:t>, </a:t>
            </a:r>
            <a:endParaRPr lang="pl-PL" sz="1600" dirty="0" smtClean="0"/>
          </a:p>
          <a:p>
            <a:pPr marL="285750" indent="-285750" defTabSz="584200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l-PL" sz="1600" dirty="0" smtClean="0"/>
              <a:t>12</a:t>
            </a:r>
            <a:r>
              <a:rPr lang="pl-PL" sz="1600" dirty="0"/>
              <a:t>% </a:t>
            </a:r>
            <a:r>
              <a:rPr lang="pl-PL" sz="1600" dirty="0" smtClean="0"/>
              <a:t>dotyczyło </a:t>
            </a:r>
            <a:r>
              <a:rPr lang="pl-PL" sz="1600" dirty="0"/>
              <a:t>kategorii ścieki, </a:t>
            </a:r>
            <a:endParaRPr lang="pl-PL" sz="1600" dirty="0" smtClean="0"/>
          </a:p>
          <a:p>
            <a:pPr marL="285750" indent="-285750" defTabSz="584200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l-PL" sz="1600" dirty="0" smtClean="0"/>
              <a:t>4</a:t>
            </a:r>
            <a:r>
              <a:rPr lang="pl-PL" sz="1600" dirty="0"/>
              <a:t>% </a:t>
            </a:r>
            <a:r>
              <a:rPr lang="pl-PL" sz="1600" dirty="0" smtClean="0"/>
              <a:t>dotyczyło </a:t>
            </a:r>
            <a:r>
              <a:rPr lang="pl-PL" sz="1600" dirty="0" err="1" smtClean="0"/>
              <a:t>kategori</a:t>
            </a:r>
            <a:r>
              <a:rPr lang="pl-PL" sz="1600" dirty="0" smtClean="0"/>
              <a:t> inne.</a:t>
            </a:r>
          </a:p>
          <a:p>
            <a:pPr defTabSz="584200" fontAlgn="base">
              <a:spcBef>
                <a:spcPts val="600"/>
              </a:spcBef>
              <a:spcAft>
                <a:spcPct val="0"/>
              </a:spcAft>
            </a:pPr>
            <a:r>
              <a:rPr lang="pl-PL" sz="1600" dirty="0" smtClean="0"/>
              <a:t>W </a:t>
            </a:r>
            <a:r>
              <a:rPr lang="pl-PL" sz="1600" dirty="0"/>
              <a:t>wyniku zgłoszeń odbyło się </a:t>
            </a:r>
            <a:r>
              <a:rPr lang="pl-PL" sz="1600" b="1" dirty="0"/>
              <a:t>2 717 kontroli</a:t>
            </a:r>
            <a:r>
              <a:rPr lang="pl-PL" sz="1600" dirty="0"/>
              <a:t> (w tym w kategorii zanieczyszczenie powietrza </a:t>
            </a:r>
            <a:r>
              <a:rPr lang="pl-PL" sz="1600" dirty="0" smtClean="0"/>
              <a:t>1 </a:t>
            </a:r>
            <a:r>
              <a:rPr lang="pl-PL" sz="1600" dirty="0"/>
              <a:t>833).</a:t>
            </a:r>
          </a:p>
        </p:txBody>
      </p:sp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37" name="pole tekstowe 36"/>
          <p:cNvSpPr txBox="1"/>
          <p:nvPr/>
        </p:nvSpPr>
        <p:spPr>
          <a:xfrm>
            <a:off x="2354223" y="189553"/>
            <a:ext cx="7875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solidFill>
                  <a:srgbClr val="002060"/>
                </a:solidFill>
              </a:rPr>
              <a:t>Kontrole palenisk na terenie województwa </a:t>
            </a:r>
            <a:endParaRPr lang="pl-PL" sz="2400" b="1" dirty="0">
              <a:solidFill>
                <a:srgbClr val="002060"/>
              </a:solidFill>
            </a:endParaRPr>
          </a:p>
        </p:txBody>
      </p:sp>
      <p:sp>
        <p:nvSpPr>
          <p:cNvPr id="38" name="Prostokąt zaokrąglony 37"/>
          <p:cNvSpPr/>
          <p:nvPr/>
        </p:nvSpPr>
        <p:spPr>
          <a:xfrm>
            <a:off x="759978" y="904592"/>
            <a:ext cx="9973361" cy="921202"/>
          </a:xfrm>
          <a:prstGeom prst="round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 defTabSz="584200" fontAlgn="base">
              <a:spcAft>
                <a:spcPct val="0"/>
              </a:spcAft>
            </a:pPr>
            <a:r>
              <a:rPr lang="pl-PL" sz="1600" dirty="0" smtClean="0"/>
              <a:t>W 2025 roku </a:t>
            </a:r>
            <a:r>
              <a:rPr lang="pl-PL" sz="1600" dirty="0"/>
              <a:t>przeprowadzono </a:t>
            </a:r>
            <a:r>
              <a:rPr lang="pl-PL" sz="1600" b="1" dirty="0" smtClean="0"/>
              <a:t>25 737 </a:t>
            </a:r>
            <a:r>
              <a:rPr lang="pl-PL" sz="1600" dirty="0" smtClean="0"/>
              <a:t>kontroli, podczas których wykryto 3 175 przypadków </a:t>
            </a:r>
            <a:r>
              <a:rPr lang="pl-PL" sz="1600" dirty="0"/>
              <a:t>nieprzestrzegania przepisów uchwały oraz </a:t>
            </a:r>
            <a:r>
              <a:rPr lang="pl-PL" sz="1600" dirty="0" smtClean="0"/>
              <a:t>718 przypadków </a:t>
            </a:r>
            <a:r>
              <a:rPr lang="pl-PL" sz="1600" dirty="0"/>
              <a:t>spalania odpadów. Nałożono </a:t>
            </a:r>
            <a:r>
              <a:rPr lang="pl-PL" sz="1600" dirty="0" smtClean="0"/>
              <a:t>528 </a:t>
            </a:r>
            <a:r>
              <a:rPr lang="pl-PL" sz="1600" dirty="0"/>
              <a:t>mandatów o łącznej wysokości </a:t>
            </a:r>
            <a:r>
              <a:rPr lang="pl-PL" sz="1600" dirty="0" smtClean="0"/>
              <a:t>107 120 zł</a:t>
            </a:r>
            <a:r>
              <a:rPr lang="pl-PL" sz="1600" dirty="0"/>
              <a:t>, </a:t>
            </a:r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pl-PL" sz="1600" dirty="0" smtClean="0"/>
              <a:t>a 73 sprawy </a:t>
            </a:r>
            <a:r>
              <a:rPr lang="pl-PL" sz="1600" dirty="0"/>
              <a:t>skierowano do sądu. </a:t>
            </a:r>
          </a:p>
        </p:txBody>
      </p:sp>
      <p:pic>
        <p:nvPicPr>
          <p:cNvPr id="40" name="Obraz 3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3156" y="5186717"/>
            <a:ext cx="2609268" cy="1255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986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1C5D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5DAA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+mn-cs"/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C5DAA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+mn-cs"/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5DAA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+mn-cs"/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C5DAA"/>
                </a:solidFill>
                <a:effectLst/>
                <a:uLnTx/>
                <a:uFillTx/>
                <a:latin typeface="Calibri" panose="020F0502020204030204"/>
                <a:ea typeface="맑은 고딕" panose="020B0503020000020004" pitchFamily="34" charset="-127"/>
                <a:cs typeface="+mn-cs"/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1C5DA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pole tekstowe 36"/>
          <p:cNvSpPr txBox="1"/>
          <p:nvPr/>
        </p:nvSpPr>
        <p:spPr>
          <a:xfrm>
            <a:off x="4078805" y="202448"/>
            <a:ext cx="48958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Odnawialne źródła energii</a:t>
            </a:r>
            <a:endParaRPr kumimoji="0" lang="pl-PL" sz="2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Prostokąt zaokrąglony 37"/>
          <p:cNvSpPr/>
          <p:nvPr/>
        </p:nvSpPr>
        <p:spPr>
          <a:xfrm>
            <a:off x="1277880" y="881619"/>
            <a:ext cx="9740503" cy="603165"/>
          </a:xfrm>
          <a:prstGeom prst="roundRect">
            <a:avLst/>
          </a:prstGeom>
          <a:ln>
            <a:solidFill>
              <a:schemeClr val="tx2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584200" fontAlgn="base">
              <a:spcAft>
                <a:spcPct val="0"/>
              </a:spcAft>
            </a:pPr>
            <a:r>
              <a:rPr lang="pl-PL" sz="1600" b="1" dirty="0"/>
              <a:t>W gminach województwa małopolskiego w roku 2025 zainstalowano łącznie 12 255 odnawialne źródła energii</a:t>
            </a:r>
            <a:r>
              <a:rPr lang="pl-PL" sz="1600" dirty="0"/>
              <a:t>. </a:t>
            </a:r>
          </a:p>
        </p:txBody>
      </p:sp>
      <p:graphicFrame>
        <p:nvGraphicFramePr>
          <p:cNvPr id="39" name="Wykres 38"/>
          <p:cNvGraphicFramePr/>
          <p:nvPr>
            <p:extLst>
              <p:ext uri="{D42A27DB-BD31-4B8C-83A1-F6EECF244321}">
                <p14:modId xmlns:p14="http://schemas.microsoft.com/office/powerpoint/2010/main" val="4001361290"/>
              </p:ext>
            </p:extLst>
          </p:nvPr>
        </p:nvGraphicFramePr>
        <p:xfrm>
          <a:off x="2675106" y="1702290"/>
          <a:ext cx="6819090" cy="48638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5363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37" name="pole tekstowe 36"/>
          <p:cNvSpPr txBox="1"/>
          <p:nvPr/>
        </p:nvSpPr>
        <p:spPr>
          <a:xfrm>
            <a:off x="2407988" y="257277"/>
            <a:ext cx="7861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>
                <a:solidFill>
                  <a:srgbClr val="002060"/>
                </a:solidFill>
              </a:rPr>
              <a:t>Realizacja POP </a:t>
            </a:r>
            <a:r>
              <a:rPr lang="pl-PL" sz="2400" b="1" dirty="0" smtClean="0">
                <a:solidFill>
                  <a:srgbClr val="002060"/>
                </a:solidFill>
              </a:rPr>
              <a:t>w Małopolsce na </a:t>
            </a:r>
            <a:r>
              <a:rPr lang="pl-PL" sz="2400" b="1" dirty="0">
                <a:solidFill>
                  <a:srgbClr val="002060"/>
                </a:solidFill>
              </a:rPr>
              <a:t>poziomie </a:t>
            </a:r>
            <a:r>
              <a:rPr lang="pl-PL" sz="2400" b="1" dirty="0" smtClean="0">
                <a:solidFill>
                  <a:srgbClr val="002060"/>
                </a:solidFill>
              </a:rPr>
              <a:t>gmin</a:t>
            </a:r>
            <a:endParaRPr lang="pl-PL" sz="2400" b="1" dirty="0">
              <a:solidFill>
                <a:srgbClr val="002060"/>
              </a:solidFill>
            </a:endParaRPr>
          </a:p>
        </p:txBody>
      </p:sp>
      <p:graphicFrame>
        <p:nvGraphicFramePr>
          <p:cNvPr id="38" name="Diagram 37"/>
          <p:cNvGraphicFramePr/>
          <p:nvPr>
            <p:extLst>
              <p:ext uri="{D42A27DB-BD31-4B8C-83A1-F6EECF244321}">
                <p14:modId xmlns:p14="http://schemas.microsoft.com/office/powerpoint/2010/main" val="3580129034"/>
              </p:ext>
            </p:extLst>
          </p:nvPr>
        </p:nvGraphicFramePr>
        <p:xfrm>
          <a:off x="1265195" y="983938"/>
          <a:ext cx="9228768" cy="55782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70287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37" name="pole tekstowe 36"/>
          <p:cNvSpPr txBox="1"/>
          <p:nvPr/>
        </p:nvSpPr>
        <p:spPr>
          <a:xfrm>
            <a:off x="2425291" y="252535"/>
            <a:ext cx="8215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pl-PL" sz="2400" b="1" dirty="0">
                <a:solidFill>
                  <a:srgbClr val="002060"/>
                </a:solidFill>
              </a:rPr>
              <a:t>Jakość powietrza w województwie małopolskim</a:t>
            </a:r>
          </a:p>
        </p:txBody>
      </p:sp>
      <p:sp>
        <p:nvSpPr>
          <p:cNvPr id="20" name="Prostokąt zaokrąglony 19"/>
          <p:cNvSpPr/>
          <p:nvPr/>
        </p:nvSpPr>
        <p:spPr>
          <a:xfrm>
            <a:off x="1013292" y="1040935"/>
            <a:ext cx="10450133" cy="218885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00206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 2025 r. jakość powietrza w Małopolsce pogorszyła się w porównaniu z 2024 r. 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Na </a:t>
            </a:r>
            <a:r>
              <a:rPr kumimoji="0" lang="pl-PL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większości stacji pomiarowych odnotowano wzrost stężeń zanieczyszczeń. 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Wyjątek stanowiły m.in. </a:t>
            </a:r>
            <a:r>
              <a:rPr kumimoji="0" lang="pl-PL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Kraków i Skawina, gdzie utrzymał się trend spadkowy mimo niekorzystnych warunków meteorologicznych. 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Przekroczenie </a:t>
            </a:r>
            <a:r>
              <a:rPr kumimoji="0" lang="pl-PL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średniorocznego poziomu pyłu PM2,5 stwierdzono w Nowym Sączu. </a:t>
            </a: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Dopuszczalna </a:t>
            </a:r>
            <a:r>
              <a:rPr kumimoji="0" lang="pl-PL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liczba dni z przekroczeniem normy PM10 została przekroczona na 8 z 20 stacji </a:t>
            </a:r>
            <a:r>
              <a:rPr kumimoji="0" lang="pl-PL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pomiarowych</a:t>
            </a:r>
            <a:r>
              <a:rPr kumimoji="0" lang="pl-PL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pl-PL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(Kraków al.Krasińskiego </a:t>
            </a:r>
            <a:r>
              <a:rPr kumimoji="0" lang="pl-PL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 Kamieńskiego, Nowy Sącz, Nowy Targ, Oświęcim, Sucha Beskidzka, Tuchów, Zabierzów</a:t>
            </a:r>
            <a:r>
              <a:rPr kumimoji="0" lang="pl-PL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).</a:t>
            </a:r>
            <a:endParaRPr kumimoji="0" lang="pl-PL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pl-PL" sz="16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Na </a:t>
            </a:r>
            <a:r>
              <a:rPr kumimoji="0" lang="pl-PL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wielu obszarach województwa odnotowano przekroczenia poziomu docelowego benzo(a)pirenu w pyle PM10.</a:t>
            </a:r>
          </a:p>
        </p:txBody>
      </p:sp>
      <p:pic>
        <p:nvPicPr>
          <p:cNvPr id="22" name="Obraz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4765" y="3236930"/>
            <a:ext cx="4125157" cy="3197888"/>
          </a:xfrm>
          <a:prstGeom prst="rect">
            <a:avLst/>
          </a:prstGeom>
        </p:spPr>
      </p:pic>
      <p:graphicFrame>
        <p:nvGraphicFramePr>
          <p:cNvPr id="23" name="Wykres 2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5416788"/>
              </p:ext>
            </p:extLst>
          </p:nvPr>
        </p:nvGraphicFramePr>
        <p:xfrm>
          <a:off x="1005254" y="3362877"/>
          <a:ext cx="6053689" cy="3346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84375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28" name="pole tekstowe 27"/>
          <p:cNvSpPr txBox="1"/>
          <p:nvPr/>
        </p:nvSpPr>
        <p:spPr>
          <a:xfrm>
            <a:off x="1868877" y="414155"/>
            <a:ext cx="8742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>
                <a:solidFill>
                  <a:schemeClr val="tx2"/>
                </a:solidFill>
              </a:rPr>
              <a:t>Jakość powietrza w województwie </a:t>
            </a:r>
            <a:r>
              <a:rPr lang="pl-PL" sz="2400" b="1" dirty="0" smtClean="0">
                <a:solidFill>
                  <a:schemeClr val="tx2"/>
                </a:solidFill>
              </a:rPr>
              <a:t>małopolskim – pył PM10</a:t>
            </a:r>
            <a:endParaRPr lang="pl-PL" sz="2400" b="1" dirty="0">
              <a:solidFill>
                <a:schemeClr val="tx2"/>
              </a:solidFill>
            </a:endParaRPr>
          </a:p>
        </p:txBody>
      </p:sp>
      <p:graphicFrame>
        <p:nvGraphicFramePr>
          <p:cNvPr id="29" name="Wykres 2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9552821"/>
              </p:ext>
            </p:extLst>
          </p:nvPr>
        </p:nvGraphicFramePr>
        <p:xfrm>
          <a:off x="800451" y="1413701"/>
          <a:ext cx="5263747" cy="44836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0" name="Wykres 2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24243683"/>
              </p:ext>
            </p:extLst>
          </p:nvPr>
        </p:nvGraphicFramePr>
        <p:xfrm>
          <a:off x="6150790" y="1410686"/>
          <a:ext cx="5240299" cy="44883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635955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37" name="pole tekstowe 36"/>
          <p:cNvSpPr txBox="1"/>
          <p:nvPr/>
        </p:nvSpPr>
        <p:spPr>
          <a:xfrm>
            <a:off x="1861861" y="371188"/>
            <a:ext cx="1012237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b="1" dirty="0" smtClean="0">
                <a:solidFill>
                  <a:schemeClr val="tx2"/>
                </a:solidFill>
              </a:rPr>
              <a:t>Pomoc finansowa dla </a:t>
            </a:r>
            <a:r>
              <a:rPr lang="pl-PL" sz="2400" b="1" dirty="0" smtClean="0">
                <a:solidFill>
                  <a:schemeClr val="tx2"/>
                </a:solidFill>
              </a:rPr>
              <a:t>Małopolan</a:t>
            </a:r>
            <a:r>
              <a:rPr lang="pl-PL" sz="2500" b="1" dirty="0" smtClean="0">
                <a:solidFill>
                  <a:schemeClr val="tx2"/>
                </a:solidFill>
              </a:rPr>
              <a:t> – Program Czyste Powietrze</a:t>
            </a:r>
            <a:endParaRPr lang="pl-PL" sz="2500" b="1" dirty="0">
              <a:solidFill>
                <a:schemeClr val="tx2"/>
              </a:solidFill>
            </a:endParaRPr>
          </a:p>
        </p:txBody>
      </p:sp>
      <p:sp>
        <p:nvSpPr>
          <p:cNvPr id="38" name="Prostokąt 37"/>
          <p:cNvSpPr/>
          <p:nvPr/>
        </p:nvSpPr>
        <p:spPr>
          <a:xfrm>
            <a:off x="2114698" y="2265481"/>
            <a:ext cx="849234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300000"/>
              </a:lnSpc>
              <a:buFont typeface="Wingdings" panose="05000000000000000000" pitchFamily="2" charset="2"/>
              <a:buChar char="ü"/>
            </a:pPr>
            <a:endParaRPr lang="pl-PL" dirty="0" smtClean="0"/>
          </a:p>
          <a:p>
            <a:pPr marL="342900" indent="-342900">
              <a:lnSpc>
                <a:spcPct val="300000"/>
              </a:lnSpc>
              <a:buFont typeface="Wingdings" panose="05000000000000000000" pitchFamily="2" charset="2"/>
              <a:buChar char="ü"/>
            </a:pPr>
            <a:endParaRPr lang="pl-PL" dirty="0"/>
          </a:p>
        </p:txBody>
      </p:sp>
      <p:graphicFrame>
        <p:nvGraphicFramePr>
          <p:cNvPr id="39" name="Diagram 38"/>
          <p:cNvGraphicFramePr/>
          <p:nvPr>
            <p:extLst>
              <p:ext uri="{D42A27DB-BD31-4B8C-83A1-F6EECF244321}">
                <p14:modId xmlns:p14="http://schemas.microsoft.com/office/powerpoint/2010/main" val="3271052983"/>
              </p:ext>
            </p:extLst>
          </p:nvPr>
        </p:nvGraphicFramePr>
        <p:xfrm>
          <a:off x="293883" y="1134075"/>
          <a:ext cx="11402196" cy="2593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40" name="Diagram 39"/>
          <p:cNvGraphicFramePr/>
          <p:nvPr>
            <p:extLst>
              <p:ext uri="{D42A27DB-BD31-4B8C-83A1-F6EECF244321}">
                <p14:modId xmlns:p14="http://schemas.microsoft.com/office/powerpoint/2010/main" val="2653083490"/>
              </p:ext>
            </p:extLst>
          </p:nvPr>
        </p:nvGraphicFramePr>
        <p:xfrm>
          <a:off x="1483828" y="4171180"/>
          <a:ext cx="10150452" cy="19481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42" name="Prostokąt 41"/>
          <p:cNvSpPr/>
          <p:nvPr/>
        </p:nvSpPr>
        <p:spPr>
          <a:xfrm>
            <a:off x="7038273" y="6345237"/>
            <a:ext cx="4390059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l-PL" sz="900" dirty="0" smtClean="0"/>
              <a:t>Źródło danych: Wojewódzki Fundusz Ochrony Środowiska w Krakowie</a:t>
            </a:r>
            <a:endParaRPr lang="pl-PL" sz="900" dirty="0"/>
          </a:p>
        </p:txBody>
      </p:sp>
    </p:spTree>
    <p:extLst>
      <p:ext uri="{BB962C8B-B14F-4D97-AF65-F5344CB8AC3E}">
        <p14:creationId xmlns:p14="http://schemas.microsoft.com/office/powerpoint/2010/main" val="2098434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37" name="pole tekstowe 36"/>
          <p:cNvSpPr txBox="1"/>
          <p:nvPr/>
        </p:nvSpPr>
        <p:spPr>
          <a:xfrm>
            <a:off x="1832678" y="360888"/>
            <a:ext cx="888720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solidFill>
                  <a:schemeClr val="tx2"/>
                </a:solidFill>
              </a:rPr>
              <a:t>Środki finansowe dla Małopolan – ulga termomodernizacyjna</a:t>
            </a:r>
            <a:endParaRPr lang="pl-PL" sz="2400" b="1" dirty="0">
              <a:solidFill>
                <a:schemeClr val="tx2"/>
              </a:solidFill>
            </a:endParaRPr>
          </a:p>
        </p:txBody>
      </p:sp>
      <p:sp>
        <p:nvSpPr>
          <p:cNvPr id="38" name="Prostokąt 37"/>
          <p:cNvSpPr/>
          <p:nvPr/>
        </p:nvSpPr>
        <p:spPr>
          <a:xfrm>
            <a:off x="2114698" y="2265481"/>
            <a:ext cx="849234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300000"/>
              </a:lnSpc>
              <a:buFont typeface="Wingdings" panose="05000000000000000000" pitchFamily="2" charset="2"/>
              <a:buChar char="ü"/>
            </a:pPr>
            <a:endParaRPr lang="pl-PL" dirty="0" smtClean="0"/>
          </a:p>
          <a:p>
            <a:pPr marL="342900" indent="-342900">
              <a:lnSpc>
                <a:spcPct val="300000"/>
              </a:lnSpc>
              <a:buFont typeface="Wingdings" panose="05000000000000000000" pitchFamily="2" charset="2"/>
              <a:buChar char="ü"/>
            </a:pPr>
            <a:endParaRPr lang="pl-PL" dirty="0"/>
          </a:p>
        </p:txBody>
      </p:sp>
      <p:sp>
        <p:nvSpPr>
          <p:cNvPr id="39" name="Prostokąt 38"/>
          <p:cNvSpPr/>
          <p:nvPr/>
        </p:nvSpPr>
        <p:spPr>
          <a:xfrm>
            <a:off x="2117726" y="6257882"/>
            <a:ext cx="3106027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900" dirty="0" smtClean="0"/>
              <a:t>Źródło danych: Izba Administracji Skarbowej w Krakowie</a:t>
            </a:r>
            <a:endParaRPr lang="pl-PL" sz="900" dirty="0"/>
          </a:p>
        </p:txBody>
      </p:sp>
      <p:sp>
        <p:nvSpPr>
          <p:cNvPr id="40" name="Prostokąt zaokrąglony 39"/>
          <p:cNvSpPr/>
          <p:nvPr/>
        </p:nvSpPr>
        <p:spPr>
          <a:xfrm>
            <a:off x="1410125" y="1226437"/>
            <a:ext cx="8869340" cy="650548"/>
          </a:xfrm>
          <a:prstGeom prst="roundRect">
            <a:avLst/>
          </a:prstGeom>
          <a:ln>
            <a:solidFill>
              <a:schemeClr val="accent2">
                <a:lumMod val="2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 defTabSz="584200" fontAlgn="base">
              <a:spcAft>
                <a:spcPct val="0"/>
              </a:spcAft>
            </a:pPr>
            <a:r>
              <a:rPr lang="pl-PL" sz="1600" b="1" dirty="0">
                <a:solidFill>
                  <a:schemeClr val="tx2"/>
                </a:solidFill>
              </a:rPr>
              <a:t>Łączna kwota wykazanych odliczeń PIT/O dołączonym do rozliczeń PIT przez mieszkańców Małopolski w latach 2019 – 2024 to </a:t>
            </a:r>
            <a:r>
              <a:rPr lang="pl-PL" sz="1600" b="1" dirty="0" smtClean="0">
                <a:solidFill>
                  <a:schemeClr val="tx2"/>
                </a:solidFill>
              </a:rPr>
              <a:t>prawie </a:t>
            </a:r>
            <a:r>
              <a:rPr lang="pl-PL" sz="1600" b="1" dirty="0">
                <a:solidFill>
                  <a:schemeClr val="tx2"/>
                </a:solidFill>
              </a:rPr>
              <a:t>5 mld </a:t>
            </a:r>
            <a:r>
              <a:rPr lang="pl-PL" sz="1600" b="1" dirty="0" smtClean="0">
                <a:solidFill>
                  <a:schemeClr val="tx2"/>
                </a:solidFill>
              </a:rPr>
              <a:t>zł</a:t>
            </a:r>
            <a:endParaRPr lang="pl-PL" sz="1600" b="1" dirty="0">
              <a:solidFill>
                <a:schemeClr val="tx2"/>
              </a:solidFill>
            </a:endParaRPr>
          </a:p>
        </p:txBody>
      </p:sp>
      <p:pic>
        <p:nvPicPr>
          <p:cNvPr id="41" name="Obraz 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472" y="2487189"/>
            <a:ext cx="9389420" cy="3277439"/>
          </a:xfrm>
          <a:prstGeom prst="rect">
            <a:avLst/>
          </a:prstGeom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:p14="http://schemas.microsoft.com/office/powerpoint/2010/main" val="31827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37" name="pole tekstowe 36"/>
          <p:cNvSpPr txBox="1"/>
          <p:nvPr/>
        </p:nvSpPr>
        <p:spPr>
          <a:xfrm>
            <a:off x="1521392" y="565540"/>
            <a:ext cx="1012237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solidFill>
                  <a:schemeClr val="tx2"/>
                </a:solidFill>
              </a:rPr>
              <a:t>Środki finansowe dla gmin na działalność w zakresie ochrony powietrza</a:t>
            </a:r>
            <a:endParaRPr lang="pl-PL" sz="2400" b="1" dirty="0">
              <a:solidFill>
                <a:schemeClr val="tx2"/>
              </a:solidFill>
            </a:endParaRPr>
          </a:p>
        </p:txBody>
      </p:sp>
      <p:sp>
        <p:nvSpPr>
          <p:cNvPr id="38" name="Prostokąt 37"/>
          <p:cNvSpPr/>
          <p:nvPr/>
        </p:nvSpPr>
        <p:spPr>
          <a:xfrm>
            <a:off x="2114698" y="2265481"/>
            <a:ext cx="849234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300000"/>
              </a:lnSpc>
              <a:buFont typeface="Wingdings" panose="05000000000000000000" pitchFamily="2" charset="2"/>
              <a:buChar char="ü"/>
            </a:pPr>
            <a:endParaRPr lang="pl-PL" dirty="0" smtClean="0"/>
          </a:p>
          <a:p>
            <a:pPr marL="342900" indent="-342900">
              <a:lnSpc>
                <a:spcPct val="300000"/>
              </a:lnSpc>
              <a:buFont typeface="Wingdings" panose="05000000000000000000" pitchFamily="2" charset="2"/>
              <a:buChar char="ü"/>
            </a:pPr>
            <a:endParaRPr lang="pl-PL" dirty="0"/>
          </a:p>
        </p:txBody>
      </p:sp>
      <p:pic>
        <p:nvPicPr>
          <p:cNvPr id="39" name="Obraz 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83306" y="3924555"/>
            <a:ext cx="2057588" cy="1471449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83306" y="2158899"/>
            <a:ext cx="2057588" cy="157124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1" name="Obraz 4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83306" y="1367325"/>
            <a:ext cx="2057588" cy="652406"/>
          </a:xfrm>
          <a:prstGeom prst="rect">
            <a:avLst/>
          </a:prstGeom>
        </p:spPr>
      </p:pic>
      <p:sp>
        <p:nvSpPr>
          <p:cNvPr id="42" name="Prostokąt 41"/>
          <p:cNvSpPr/>
          <p:nvPr/>
        </p:nvSpPr>
        <p:spPr>
          <a:xfrm>
            <a:off x="713433" y="1603300"/>
            <a:ext cx="7918101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584200" fontAlgn="base">
              <a:spcAft>
                <a:spcPct val="0"/>
              </a:spcAft>
            </a:pPr>
            <a:r>
              <a:rPr lang="pl-PL" sz="2000" b="1" dirty="0"/>
              <a:t>Fundusze Europejskie dla Małopolski 2021-2027 - Działanie 2.5 Wdrażanie Programu ochrony powietrza</a:t>
            </a:r>
            <a:r>
              <a:rPr lang="pl-PL" sz="2000" b="1" dirty="0" smtClean="0"/>
              <a:t>:</a:t>
            </a:r>
          </a:p>
          <a:p>
            <a:pPr lvl="0" algn="just" defTabSz="584200" fontAlgn="base">
              <a:spcAft>
                <a:spcPct val="0"/>
              </a:spcAft>
            </a:pPr>
            <a:endParaRPr lang="pl-PL" b="1" dirty="0"/>
          </a:p>
          <a:p>
            <a:pPr marL="742950" lvl="1" indent="-285750" algn="just" defTabSz="584200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l-PL" u="sng" dirty="0"/>
              <a:t>Działanie 2.5 A. </a:t>
            </a:r>
            <a:r>
              <a:rPr lang="pl-PL" dirty="0"/>
              <a:t>Zapewnienie wyposażenia sprzętowego straży gminnych/międzygminnych w zakresie przeprowadzonych kontroli przestrzegania przepisów ochrony środowiska </a:t>
            </a:r>
            <a:r>
              <a:rPr lang="pl-PL" dirty="0" smtClean="0"/>
              <a:t>– </a:t>
            </a:r>
            <a:r>
              <a:rPr lang="pl-PL" dirty="0">
                <a:solidFill>
                  <a:prstClr val="black"/>
                </a:solidFill>
              </a:rPr>
              <a:t>w dwóch naborach </a:t>
            </a:r>
            <a:r>
              <a:rPr lang="pl-PL" dirty="0" smtClean="0">
                <a:solidFill>
                  <a:prstClr val="black"/>
                </a:solidFill>
              </a:rPr>
              <a:t>wnioski 40 </a:t>
            </a:r>
            <a:r>
              <a:rPr lang="pl-PL" dirty="0">
                <a:solidFill>
                  <a:prstClr val="black"/>
                </a:solidFill>
              </a:rPr>
              <a:t>gmin </a:t>
            </a:r>
            <a:r>
              <a:rPr lang="pl-PL" dirty="0" smtClean="0">
                <a:solidFill>
                  <a:prstClr val="black"/>
                </a:solidFill>
              </a:rPr>
              <a:t>zostały pozytywnie ocenione do dofinansowania na </a:t>
            </a:r>
            <a:r>
              <a:rPr lang="pl-PL" dirty="0">
                <a:solidFill>
                  <a:prstClr val="black"/>
                </a:solidFill>
              </a:rPr>
              <a:t>łączną kwotę </a:t>
            </a:r>
            <a:r>
              <a:rPr lang="pl-PL" dirty="0" smtClean="0">
                <a:solidFill>
                  <a:prstClr val="black"/>
                </a:solidFill>
              </a:rPr>
              <a:t>ponad 22 mln zł</a:t>
            </a:r>
            <a:endParaRPr lang="pl-PL" dirty="0">
              <a:solidFill>
                <a:prstClr val="black"/>
              </a:solidFill>
            </a:endParaRPr>
          </a:p>
          <a:p>
            <a:pPr lvl="1" algn="just" defTabSz="584200" fontAlgn="base">
              <a:spcAft>
                <a:spcPct val="0"/>
              </a:spcAft>
            </a:pPr>
            <a:endParaRPr lang="pl-PL" dirty="0" smtClean="0"/>
          </a:p>
          <a:p>
            <a:pPr lvl="1" algn="just" defTabSz="584200" fontAlgn="base">
              <a:spcAft>
                <a:spcPct val="0"/>
              </a:spcAft>
            </a:pPr>
            <a:endParaRPr lang="pl-PL" dirty="0"/>
          </a:p>
          <a:p>
            <a:pPr marL="742950" lvl="1" indent="-285750" algn="just" defTabSz="584200" fontAlgn="base"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pl-PL" u="sng" dirty="0"/>
              <a:t>Działanie 2.5 B. </a:t>
            </a:r>
            <a:r>
              <a:rPr lang="pl-PL" dirty="0"/>
              <a:t>Funkcjonowanie Ekodoradców w gminach – </a:t>
            </a:r>
            <a:r>
              <a:rPr lang="pl-PL" dirty="0">
                <a:solidFill>
                  <a:prstClr val="black"/>
                </a:solidFill>
              </a:rPr>
              <a:t>w dwóch naborach wnioski </a:t>
            </a:r>
            <a:r>
              <a:rPr lang="pl-PL" dirty="0" smtClean="0">
                <a:solidFill>
                  <a:prstClr val="black"/>
                </a:solidFill>
              </a:rPr>
              <a:t>127 </a:t>
            </a:r>
            <a:r>
              <a:rPr lang="pl-PL" dirty="0">
                <a:solidFill>
                  <a:prstClr val="black"/>
                </a:solidFill>
              </a:rPr>
              <a:t>gmin zostały pozytywnie ocenione do dofinansowania na łączną kwotę ponad </a:t>
            </a:r>
            <a:r>
              <a:rPr lang="pl-PL" dirty="0" smtClean="0">
                <a:solidFill>
                  <a:prstClr val="black"/>
                </a:solidFill>
              </a:rPr>
              <a:t>59,7 </a:t>
            </a:r>
            <a:r>
              <a:rPr lang="pl-PL" dirty="0">
                <a:solidFill>
                  <a:prstClr val="black"/>
                </a:solidFill>
              </a:rPr>
              <a:t>mln zł</a:t>
            </a:r>
          </a:p>
        </p:txBody>
      </p:sp>
    </p:spTree>
    <p:extLst>
      <p:ext uri="{BB962C8B-B14F-4D97-AF65-F5344CB8AC3E}">
        <p14:creationId xmlns:p14="http://schemas.microsoft.com/office/powerpoint/2010/main" val="3018616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37" name="pole tekstowe 36"/>
          <p:cNvSpPr txBox="1"/>
          <p:nvPr/>
        </p:nvSpPr>
        <p:spPr>
          <a:xfrm>
            <a:off x="1623589" y="378022"/>
            <a:ext cx="871616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 smtClean="0">
                <a:solidFill>
                  <a:schemeClr val="tx2"/>
                </a:solidFill>
              </a:rPr>
              <a:t>Środki finansowe na działalność w zakresie ochrony powietrza</a:t>
            </a:r>
            <a:endParaRPr lang="pl-PL" sz="2400" b="1" dirty="0">
              <a:solidFill>
                <a:schemeClr val="tx2"/>
              </a:solidFill>
            </a:endParaRPr>
          </a:p>
        </p:txBody>
      </p:sp>
      <p:sp>
        <p:nvSpPr>
          <p:cNvPr id="38" name="Prostokąt 37"/>
          <p:cNvSpPr/>
          <p:nvPr/>
        </p:nvSpPr>
        <p:spPr>
          <a:xfrm>
            <a:off x="2114698" y="2265481"/>
            <a:ext cx="849234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300000"/>
              </a:lnSpc>
              <a:buFont typeface="Wingdings" panose="05000000000000000000" pitchFamily="2" charset="2"/>
              <a:buChar char="ü"/>
            </a:pPr>
            <a:endParaRPr lang="pl-PL" dirty="0" smtClean="0"/>
          </a:p>
          <a:p>
            <a:pPr marL="342900" indent="-342900">
              <a:lnSpc>
                <a:spcPct val="300000"/>
              </a:lnSpc>
              <a:buFont typeface="Wingdings" panose="05000000000000000000" pitchFamily="2" charset="2"/>
              <a:buChar char="ü"/>
            </a:pPr>
            <a:endParaRPr lang="pl-PL" dirty="0"/>
          </a:p>
        </p:txBody>
      </p:sp>
      <p:sp>
        <p:nvSpPr>
          <p:cNvPr id="39" name="Prostokąt 38"/>
          <p:cNvSpPr/>
          <p:nvPr/>
        </p:nvSpPr>
        <p:spPr>
          <a:xfrm>
            <a:off x="759978" y="1208915"/>
            <a:ext cx="7857406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defTabSz="584200" fontAlgn="base">
              <a:spcAft>
                <a:spcPct val="0"/>
              </a:spcAft>
            </a:pPr>
            <a:r>
              <a:rPr lang="pl-PL" sz="2000" b="1" dirty="0">
                <a:solidFill>
                  <a:prstClr val="black"/>
                </a:solidFill>
              </a:rPr>
              <a:t>Fundusze Europejskie dla Małopolski 2021-2027 - Działanie 2.5 Wdrażanie Programu ochrony powietrza</a:t>
            </a:r>
            <a:r>
              <a:rPr lang="pl-PL" sz="2000" b="1" dirty="0" smtClean="0">
                <a:solidFill>
                  <a:prstClr val="black"/>
                </a:solidFill>
              </a:rPr>
              <a:t>:</a:t>
            </a:r>
          </a:p>
          <a:p>
            <a:pPr lvl="1" algn="just" defTabSz="584200" fontAlgn="base">
              <a:spcAft>
                <a:spcPct val="0"/>
              </a:spcAft>
            </a:pPr>
            <a:endParaRPr lang="pl-PL" b="1" dirty="0">
              <a:solidFill>
                <a:prstClr val="black"/>
              </a:solidFill>
            </a:endParaRPr>
          </a:p>
          <a:p>
            <a:pPr algn="just" defTabSz="584200" fontAlgn="base">
              <a:spcAft>
                <a:spcPct val="0"/>
              </a:spcAft>
            </a:pPr>
            <a:r>
              <a:rPr lang="pl-PL" u="sng" dirty="0" smtClean="0">
                <a:solidFill>
                  <a:prstClr val="black"/>
                </a:solidFill>
              </a:rPr>
              <a:t>Działanie </a:t>
            </a:r>
            <a:r>
              <a:rPr lang="pl-PL" u="sng" dirty="0">
                <a:solidFill>
                  <a:prstClr val="black"/>
                </a:solidFill>
              </a:rPr>
              <a:t>2.5 </a:t>
            </a:r>
            <a:r>
              <a:rPr lang="pl-PL" u="sng" dirty="0" smtClean="0">
                <a:solidFill>
                  <a:prstClr val="black"/>
                </a:solidFill>
              </a:rPr>
              <a:t>C. </a:t>
            </a:r>
            <a:r>
              <a:rPr lang="pl-PL" dirty="0"/>
              <a:t>Wsparcie transformacji energetycznej </a:t>
            </a:r>
            <a:r>
              <a:rPr lang="pl-PL" dirty="0" smtClean="0"/>
              <a:t>gmin województwa małopolskiego</a:t>
            </a:r>
          </a:p>
          <a:p>
            <a:pPr marL="742950" lvl="1" indent="-285750" algn="just" defTabSz="584200" fontAlgn="base"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pl-PL" b="1" dirty="0" smtClean="0"/>
              <a:t>Cel</a:t>
            </a:r>
            <a:r>
              <a:rPr lang="pl-PL" dirty="0" smtClean="0"/>
              <a:t> – wsparcie gmin we wdrażaniu POP dla województwa małopolskiego</a:t>
            </a:r>
          </a:p>
          <a:p>
            <a:pPr marL="742950" lvl="1" indent="-285750" algn="just" defTabSz="584200" fontAlgn="base">
              <a:spcAft>
                <a:spcPct val="0"/>
              </a:spcAft>
              <a:buFont typeface="Wingdings" panose="05000000000000000000" pitchFamily="2" charset="2"/>
              <a:buChar char="Ø"/>
            </a:pPr>
            <a:endParaRPr lang="pl-PL" dirty="0" smtClean="0"/>
          </a:p>
          <a:p>
            <a:pPr marL="742950" lvl="1" indent="-285750" algn="just" defTabSz="584200" fontAlgn="base"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pl-PL" b="1" dirty="0" smtClean="0"/>
              <a:t>Całkowita wartość projektu</a:t>
            </a:r>
            <a:r>
              <a:rPr lang="pl-PL" b="1" dirty="0"/>
              <a:t>:</a:t>
            </a:r>
            <a:r>
              <a:rPr lang="pl-PL" dirty="0"/>
              <a:t> 22 028 132,54 </a:t>
            </a:r>
            <a:r>
              <a:rPr lang="pl-PL" dirty="0" smtClean="0"/>
              <a:t>PLN</a:t>
            </a:r>
          </a:p>
          <a:p>
            <a:pPr marL="742950" lvl="1" indent="-285750" algn="just" defTabSz="584200" fontAlgn="base">
              <a:spcAft>
                <a:spcPct val="0"/>
              </a:spcAft>
              <a:buFont typeface="Wingdings" panose="05000000000000000000" pitchFamily="2" charset="2"/>
              <a:buChar char="Ø"/>
            </a:pPr>
            <a:endParaRPr lang="pl-PL" dirty="0" smtClean="0"/>
          </a:p>
          <a:p>
            <a:pPr marL="742950" lvl="1" indent="-285750" algn="just" defTabSz="584200" fontAlgn="base"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pl-PL" b="1" dirty="0"/>
              <a:t>1 maja </a:t>
            </a:r>
            <a:r>
              <a:rPr lang="pl-PL" b="1" dirty="0" smtClean="0"/>
              <a:t>2025 roku </a:t>
            </a:r>
            <a:r>
              <a:rPr lang="pl-PL" dirty="0"/>
              <a:t>– rozpoczęcie realizacji projektu przez Departament Środowiska </a:t>
            </a:r>
            <a:r>
              <a:rPr lang="pl-PL" dirty="0" smtClean="0"/>
              <a:t>UMWM</a:t>
            </a:r>
          </a:p>
          <a:p>
            <a:pPr marL="742950" lvl="1" indent="-285750" algn="just" defTabSz="584200" fontAlgn="base">
              <a:spcAft>
                <a:spcPct val="0"/>
              </a:spcAft>
              <a:buFont typeface="Wingdings" panose="05000000000000000000" pitchFamily="2" charset="2"/>
              <a:buChar char="Ø"/>
            </a:pPr>
            <a:endParaRPr lang="pl-PL" dirty="0" smtClean="0"/>
          </a:p>
          <a:p>
            <a:pPr marL="742950" lvl="1" indent="-285750" defTabSz="584200" fontAlgn="base"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pl-PL" b="1" dirty="0" smtClean="0"/>
              <a:t>Plany na kolejne lata: </a:t>
            </a:r>
            <a:r>
              <a:rPr lang="pl-PL" dirty="0" smtClean="0"/>
              <a:t>regionalna kampania informacyjna, wyjazdy studyjne, szkolenia i warsztaty, studia podyplomowe, przygotowanie koncepcji modelowych projektów inwestycyjnych w zakresie OZE, uruchomienie sieci mierników jakości powietrza, elektronicznych tablic LED oraz mobilnego laboratorium.</a:t>
            </a:r>
            <a:endParaRPr lang="pl-PL" dirty="0"/>
          </a:p>
        </p:txBody>
      </p:sp>
      <p:pic>
        <p:nvPicPr>
          <p:cNvPr id="40" name="Obraz 3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25201" y="4062910"/>
            <a:ext cx="2295159" cy="172136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41" name="Obraz 4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4463" y="1587803"/>
            <a:ext cx="2780460" cy="2085345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1803379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37" name="pole tekstowe 36"/>
          <p:cNvSpPr txBox="1"/>
          <p:nvPr/>
        </p:nvSpPr>
        <p:spPr>
          <a:xfrm>
            <a:off x="390639" y="356787"/>
            <a:ext cx="115935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>
                <a:solidFill>
                  <a:schemeClr val="tx2"/>
                </a:solidFill>
              </a:rPr>
              <a:t>N</a:t>
            </a:r>
            <a:r>
              <a:rPr lang="pl-PL" sz="2400" b="1" dirty="0" smtClean="0">
                <a:solidFill>
                  <a:schemeClr val="tx2"/>
                </a:solidFill>
              </a:rPr>
              <a:t>owa </a:t>
            </a:r>
            <a:r>
              <a:rPr lang="pl-PL" sz="2400" b="1" dirty="0">
                <a:solidFill>
                  <a:schemeClr val="tx2"/>
                </a:solidFill>
              </a:rPr>
              <a:t>kampania Województwa Małopolskiego wspierająca zdrowie małopolskiej rodziny</a:t>
            </a:r>
            <a:r>
              <a:rPr lang="pl-PL" sz="2400" b="1" dirty="0" smtClean="0">
                <a:solidFill>
                  <a:schemeClr val="tx2"/>
                </a:solidFill>
              </a:rPr>
              <a:t>!</a:t>
            </a:r>
            <a:endParaRPr lang="pl-PL" sz="2400" b="1" dirty="0">
              <a:solidFill>
                <a:schemeClr val="tx2"/>
              </a:solidFill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742503" y="1426519"/>
            <a:ext cx="1055741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Kampania przeprowadzona zostanie w dwóch </a:t>
            </a:r>
            <a:r>
              <a:rPr lang="pl-PL" dirty="0" smtClean="0"/>
              <a:t>odsłonach:</a:t>
            </a:r>
            <a:endParaRPr lang="pl-PL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/>
              <a:t>I </a:t>
            </a:r>
            <a:r>
              <a:rPr lang="pl-PL" dirty="0"/>
              <a:t>odsłona: </a:t>
            </a:r>
            <a:r>
              <a:rPr lang="pl-PL" b="1" dirty="0"/>
              <a:t>01.06.2026 r. – 28.06.2026 r.</a:t>
            </a:r>
            <a:r>
              <a:rPr lang="pl-PL" dirty="0"/>
              <a:t> </a:t>
            </a:r>
            <a:r>
              <a:rPr lang="pl-PL" dirty="0" smtClean="0"/>
              <a:t>– </a:t>
            </a:r>
            <a:r>
              <a:rPr lang="pl-PL" b="1" dirty="0" smtClean="0"/>
              <a:t>aktualnie w trakcie realizacji</a:t>
            </a:r>
            <a:endParaRPr lang="pl-PL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/>
              <a:t>II </a:t>
            </a:r>
            <a:r>
              <a:rPr lang="pl-PL" dirty="0"/>
              <a:t>odsłona: 01.09.2026 r. – 28.09.2026 r. </a:t>
            </a:r>
          </a:p>
          <a:p>
            <a:endParaRPr lang="pl-PL" dirty="0"/>
          </a:p>
          <a:p>
            <a:r>
              <a:rPr lang="pl-PL" dirty="0"/>
              <a:t>Kampania będzie realizowana poprzez: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/>
              <a:t>emisję </a:t>
            </a:r>
            <a:r>
              <a:rPr lang="pl-PL" b="1" dirty="0"/>
              <a:t>spotów wideo </a:t>
            </a:r>
            <a:r>
              <a:rPr lang="pl-PL" dirty="0"/>
              <a:t>w telewizji TVP3, w komunikacji publicznej oraz w Kolejach </a:t>
            </a:r>
            <a:r>
              <a:rPr lang="pl-PL" dirty="0" smtClean="0"/>
              <a:t>Małopolskich, </a:t>
            </a:r>
            <a:endParaRPr lang="pl-PL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/>
              <a:t>emisję </a:t>
            </a:r>
            <a:r>
              <a:rPr lang="pl-PL" b="1" dirty="0"/>
              <a:t>spotów w rozgłośniach </a:t>
            </a:r>
            <a:r>
              <a:rPr lang="pl-PL" dirty="0"/>
              <a:t>radiowych </a:t>
            </a:r>
            <a:r>
              <a:rPr lang="pl-PL" dirty="0" smtClean="0"/>
              <a:t>(Eska, RDN Małopolska, Alex),</a:t>
            </a:r>
            <a:endParaRPr lang="pl-PL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/>
              <a:t>publikację </a:t>
            </a:r>
            <a:r>
              <a:rPr lang="pl-PL" b="1" dirty="0"/>
              <a:t>artykułów</a:t>
            </a:r>
            <a:r>
              <a:rPr lang="pl-PL" dirty="0"/>
              <a:t> </a:t>
            </a:r>
            <a:r>
              <a:rPr lang="pl-PL" dirty="0" smtClean="0"/>
              <a:t>w </a:t>
            </a:r>
            <a:r>
              <a:rPr lang="pl-PL" dirty="0"/>
              <a:t>czasopismach </a:t>
            </a:r>
            <a:r>
              <a:rPr lang="pl-PL" dirty="0" smtClean="0"/>
              <a:t>(Ekologia i Rynek, </a:t>
            </a:r>
            <a:r>
              <a:rPr lang="pl-PL" dirty="0" err="1" smtClean="0"/>
              <a:t>Ozeon</a:t>
            </a:r>
            <a:r>
              <a:rPr lang="pl-PL" dirty="0" smtClean="0"/>
              <a:t>, Budujemy Dom, Czas na wnętrze, Tygodnik Niedziela, Gość Niedzielny), </a:t>
            </a:r>
            <a:endParaRPr lang="pl-PL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/>
              <a:t>publikację </a:t>
            </a:r>
            <a:r>
              <a:rPr lang="pl-PL" b="1" dirty="0"/>
              <a:t>ogłoszenia w prasie </a:t>
            </a:r>
            <a:r>
              <a:rPr lang="pl-PL" dirty="0"/>
              <a:t>regionalnej i lokalnej </a:t>
            </a:r>
            <a:r>
              <a:rPr lang="pl-PL" dirty="0" smtClean="0"/>
              <a:t>(Gazeta Krakowska, Dziennik Polski, Tygodnik Podhalański, Przegląd Olkuski, Wieści Miechowskie, </a:t>
            </a:r>
            <a:r>
              <a:rPr lang="pl-PL" dirty="0" err="1" smtClean="0"/>
              <a:t>Temi</a:t>
            </a:r>
            <a:r>
              <a:rPr lang="pl-PL" dirty="0" smtClean="0"/>
              <a:t>, Dobry Tygodnik Sądecki, Przełom Ziemi Chrzanowskiej), </a:t>
            </a:r>
            <a:endParaRPr lang="pl-PL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dirty="0" smtClean="0"/>
              <a:t>organizację </a:t>
            </a:r>
            <a:r>
              <a:rPr lang="pl-PL" b="1" dirty="0"/>
              <a:t>spotkania z mieszkańcami </a:t>
            </a:r>
            <a:r>
              <a:rPr lang="pl-PL" dirty="0" smtClean="0"/>
              <a:t>(</a:t>
            </a:r>
            <a:r>
              <a:rPr lang="pl-PL" dirty="0" err="1" smtClean="0"/>
              <a:t>Malopolska</a:t>
            </a:r>
            <a:r>
              <a:rPr lang="pl-PL" dirty="0" smtClean="0"/>
              <a:t> Tour – Pustynia Błędowska – 20.06.2026),</a:t>
            </a:r>
            <a:endParaRPr lang="pl-PL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l-PL" b="1" dirty="0"/>
              <a:t>p</a:t>
            </a:r>
            <a:r>
              <a:rPr lang="pl-PL" b="1" dirty="0" smtClean="0"/>
              <a:t>lakaty</a:t>
            </a:r>
            <a:r>
              <a:rPr lang="pl-PL" dirty="0" smtClean="0"/>
              <a:t> dla gmin i powiatów.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223722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3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8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9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10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  <p:grpSp>
          <p:nvGrpSpPr>
            <p:cNvPr id="4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5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6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  <p:sp>
            <p:nvSpPr>
              <p:cNvPr id="7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>
                  <a:solidFill>
                    <a:srgbClr val="1C5DAA"/>
                  </a:solidFill>
                </a:endParaRPr>
              </a:p>
            </p:txBody>
          </p:sp>
        </p:grpSp>
      </p:grpSp>
      <p:sp>
        <p:nvSpPr>
          <p:cNvPr id="11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12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13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4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rgbClr val="1C5DAA"/>
                </a:solidFill>
              </a:endParaRPr>
            </a:p>
          </p:txBody>
        </p:sp>
        <p:sp>
          <p:nvSpPr>
            <p:cNvPr id="15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  <p:sp>
          <p:nvSpPr>
            <p:cNvPr id="16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rgbClr val="1C5DAA"/>
                </a:solidFill>
              </a:endParaRPr>
            </a:p>
          </p:txBody>
        </p:sp>
      </p:grpSp>
      <p:sp>
        <p:nvSpPr>
          <p:cNvPr id="17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>
              <a:solidFill>
                <a:srgbClr val="1C5DAA"/>
              </a:solidFill>
            </a:endParaRPr>
          </a:p>
        </p:txBody>
      </p:sp>
      <p:sp>
        <p:nvSpPr>
          <p:cNvPr id="37" name="pole tekstowe 36"/>
          <p:cNvSpPr txBox="1"/>
          <p:nvPr/>
        </p:nvSpPr>
        <p:spPr>
          <a:xfrm>
            <a:off x="1693333" y="207946"/>
            <a:ext cx="86677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b="1" dirty="0">
                <a:solidFill>
                  <a:schemeClr val="tx2"/>
                </a:solidFill>
              </a:rPr>
              <a:t>„Czas na zdrową zmianę! Wymień urządzenie grzewcze na nowe!”</a:t>
            </a:r>
          </a:p>
        </p:txBody>
      </p:sp>
      <p:pic>
        <p:nvPicPr>
          <p:cNvPr id="21" name="Obraz 20" descr="https://www.malopolska.pl/sites/default/files/inline-images/Plakat%202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4049" y="997648"/>
            <a:ext cx="7727951" cy="51255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Obraz 18"/>
          <p:cNvPicPr/>
          <p:nvPr/>
        </p:nvPicPr>
        <p:blipFill>
          <a:blip r:embed="rId3"/>
          <a:stretch>
            <a:fillRect/>
          </a:stretch>
        </p:blipFill>
        <p:spPr>
          <a:xfrm>
            <a:off x="1693333" y="997647"/>
            <a:ext cx="3759200" cy="5057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917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1133">
            <a:extLst>
              <a:ext uri="{FF2B5EF4-FFF2-40B4-BE49-F238E27FC236}">
                <a16:creationId xmlns:a16="http://schemas.microsoft.com/office/drawing/2014/main" id="{3CE0E083-E6DD-46C0-8AF3-360D81902323}"/>
              </a:ext>
            </a:extLst>
          </p:cNvPr>
          <p:cNvGrpSpPr/>
          <p:nvPr/>
        </p:nvGrpSpPr>
        <p:grpSpPr>
          <a:xfrm>
            <a:off x="293883" y="5418306"/>
            <a:ext cx="983997" cy="1333326"/>
            <a:chOff x="5733204" y="4148522"/>
            <a:chExt cx="1306402" cy="1722100"/>
          </a:xfrm>
          <a:solidFill>
            <a:srgbClr val="1C5DAA"/>
          </a:solidFill>
        </p:grpSpPr>
        <p:grpSp>
          <p:nvGrpSpPr>
            <p:cNvPr id="26" name="Group 1134">
              <a:extLst>
                <a:ext uri="{FF2B5EF4-FFF2-40B4-BE49-F238E27FC236}">
                  <a16:creationId xmlns:a16="http://schemas.microsoft.com/office/drawing/2014/main" id="{01D41421-088B-4B76-95A0-694EB1199E0F}"/>
                </a:ext>
              </a:extLst>
            </p:cNvPr>
            <p:cNvGrpSpPr/>
            <p:nvPr/>
          </p:nvGrpSpPr>
          <p:grpSpPr>
            <a:xfrm>
              <a:off x="5733204" y="4148522"/>
              <a:ext cx="1306402" cy="1722100"/>
              <a:chOff x="2445111" y="599435"/>
              <a:chExt cx="5312311" cy="7002691"/>
            </a:xfrm>
            <a:grpFill/>
          </p:grpSpPr>
          <p:sp>
            <p:nvSpPr>
              <p:cNvPr id="31" name="Freeform: Shape 1139">
                <a:extLst>
                  <a:ext uri="{FF2B5EF4-FFF2-40B4-BE49-F238E27FC236}">
                    <a16:creationId xmlns:a16="http://schemas.microsoft.com/office/drawing/2014/main" id="{3A60F204-4414-4043-8AD2-71B1EF966AC0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32" name="Freeform: Shape 1140">
                <a:extLst>
                  <a:ext uri="{FF2B5EF4-FFF2-40B4-BE49-F238E27FC236}">
                    <a16:creationId xmlns:a16="http://schemas.microsoft.com/office/drawing/2014/main" id="{4FDC0E49-B664-44C9-8D1E-14EF2BDAF416}"/>
                  </a:ext>
                </a:extLst>
              </p:cNvPr>
              <p:cNvSpPr/>
              <p:nvPr/>
            </p:nvSpPr>
            <p:spPr>
              <a:xfrm>
                <a:off x="2473235" y="4334670"/>
                <a:ext cx="1615901" cy="31589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33" name="Freeform: Shape 1141">
                <a:extLst>
                  <a:ext uri="{FF2B5EF4-FFF2-40B4-BE49-F238E27FC236}">
                    <a16:creationId xmlns:a16="http://schemas.microsoft.com/office/drawing/2014/main" id="{8BF7D5E6-E1B0-4A3A-8104-339093E96026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/>
              </a:p>
            </p:txBody>
          </p:sp>
        </p:grpSp>
        <p:grpSp>
          <p:nvGrpSpPr>
            <p:cNvPr id="27" name="Group 1135">
              <a:extLst>
                <a:ext uri="{FF2B5EF4-FFF2-40B4-BE49-F238E27FC236}">
                  <a16:creationId xmlns:a16="http://schemas.microsoft.com/office/drawing/2014/main" id="{C51F2AE6-BC0A-4D93-967D-5189ED0A9A2E}"/>
                </a:ext>
              </a:extLst>
            </p:cNvPr>
            <p:cNvGrpSpPr/>
            <p:nvPr/>
          </p:nvGrpSpPr>
          <p:grpSpPr>
            <a:xfrm>
              <a:off x="5960899" y="4970731"/>
              <a:ext cx="821311" cy="845919"/>
              <a:chOff x="954383" y="599435"/>
              <a:chExt cx="6803039" cy="7006874"/>
            </a:xfrm>
            <a:grpFill/>
          </p:grpSpPr>
          <p:sp>
            <p:nvSpPr>
              <p:cNvPr id="28" name="Freeform: Shape 1136">
                <a:extLst>
                  <a:ext uri="{FF2B5EF4-FFF2-40B4-BE49-F238E27FC236}">
                    <a16:creationId xmlns:a16="http://schemas.microsoft.com/office/drawing/2014/main" id="{5CE8B47B-509A-4D71-BD28-10647EB95488}"/>
                  </a:ext>
                </a:extLst>
              </p:cNvPr>
              <p:cNvSpPr/>
              <p:nvPr/>
            </p:nvSpPr>
            <p:spPr>
              <a:xfrm>
                <a:off x="2445111" y="599435"/>
                <a:ext cx="3497902" cy="6838182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29" name="Freeform: Shape 1137">
                <a:extLst>
                  <a:ext uri="{FF2B5EF4-FFF2-40B4-BE49-F238E27FC236}">
                    <a16:creationId xmlns:a16="http://schemas.microsoft.com/office/drawing/2014/main" id="{6333F7F2-9F89-4124-A507-8F2F02B6B698}"/>
                  </a:ext>
                </a:extLst>
              </p:cNvPr>
              <p:cNvSpPr/>
              <p:nvPr/>
            </p:nvSpPr>
            <p:spPr>
              <a:xfrm>
                <a:off x="954383" y="4447323"/>
                <a:ext cx="1615901" cy="3158986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/>
              </a:p>
            </p:txBody>
          </p:sp>
          <p:sp>
            <p:nvSpPr>
              <p:cNvPr id="30" name="Freeform: Shape 1138">
                <a:extLst>
                  <a:ext uri="{FF2B5EF4-FFF2-40B4-BE49-F238E27FC236}">
                    <a16:creationId xmlns:a16="http://schemas.microsoft.com/office/drawing/2014/main" id="{980C146C-A984-49BE-A349-F90BD0D22F3E}"/>
                  </a:ext>
                </a:extLst>
              </p:cNvPr>
              <p:cNvSpPr/>
              <p:nvPr/>
            </p:nvSpPr>
            <p:spPr>
              <a:xfrm>
                <a:off x="5693427" y="3567142"/>
                <a:ext cx="2063995" cy="4034984"/>
              </a:xfrm>
              <a:custGeom>
                <a:avLst/>
                <a:gdLst>
                  <a:gd name="connsiteX0" fmla="*/ 410833 w 404363"/>
                  <a:gd name="connsiteY0" fmla="*/ 353414 h 800639"/>
                  <a:gd name="connsiteX1" fmla="*/ 362309 w 404363"/>
                  <a:gd name="connsiteY1" fmla="*/ 339665 h 800639"/>
                  <a:gd name="connsiteX2" fmla="*/ 239383 w 404363"/>
                  <a:gd name="connsiteY2" fmla="*/ 260410 h 800639"/>
                  <a:gd name="connsiteX3" fmla="*/ 218356 w 404363"/>
                  <a:gd name="connsiteY3" fmla="*/ 252323 h 800639"/>
                  <a:gd name="connsiteX4" fmla="*/ 214313 w 404363"/>
                  <a:gd name="connsiteY4" fmla="*/ 276585 h 800639"/>
                  <a:gd name="connsiteX5" fmla="*/ 228870 w 404363"/>
                  <a:gd name="connsiteY5" fmla="*/ 765055 h 800639"/>
                  <a:gd name="connsiteX6" fmla="*/ 203799 w 404363"/>
                  <a:gd name="connsiteY6" fmla="*/ 803066 h 800639"/>
                  <a:gd name="connsiteX7" fmla="*/ 180346 w 404363"/>
                  <a:gd name="connsiteY7" fmla="*/ 765055 h 800639"/>
                  <a:gd name="connsiteX8" fmla="*/ 194903 w 404363"/>
                  <a:gd name="connsiteY8" fmla="*/ 279819 h 800639"/>
                  <a:gd name="connsiteX9" fmla="*/ 190859 w 404363"/>
                  <a:gd name="connsiteY9" fmla="*/ 252323 h 800639"/>
                  <a:gd name="connsiteX10" fmla="*/ 164980 w 404363"/>
                  <a:gd name="connsiteY10" fmla="*/ 262836 h 800639"/>
                  <a:gd name="connsiteX11" fmla="*/ 40436 w 404363"/>
                  <a:gd name="connsiteY11" fmla="*/ 340474 h 800639"/>
                  <a:gd name="connsiteX12" fmla="*/ 0 w 404363"/>
                  <a:gd name="connsiteY12" fmla="*/ 353414 h 800639"/>
                  <a:gd name="connsiteX13" fmla="*/ 26688 w 404363"/>
                  <a:gd name="connsiteY13" fmla="*/ 324299 h 800639"/>
                  <a:gd name="connsiteX14" fmla="*/ 164171 w 404363"/>
                  <a:gd name="connsiteY14" fmla="*/ 253131 h 800639"/>
                  <a:gd name="connsiteX15" fmla="*/ 199755 w 404363"/>
                  <a:gd name="connsiteY15" fmla="*/ 194094 h 800639"/>
                  <a:gd name="connsiteX16" fmla="*/ 198138 w 404363"/>
                  <a:gd name="connsiteY16" fmla="*/ 14557 h 800639"/>
                  <a:gd name="connsiteX17" fmla="*/ 205417 w 404363"/>
                  <a:gd name="connsiteY17" fmla="*/ 0 h 800639"/>
                  <a:gd name="connsiteX18" fmla="*/ 215930 w 404363"/>
                  <a:gd name="connsiteY18" fmla="*/ 32349 h 800639"/>
                  <a:gd name="connsiteX19" fmla="*/ 210269 w 404363"/>
                  <a:gd name="connsiteY19" fmla="*/ 194094 h 800639"/>
                  <a:gd name="connsiteX20" fmla="*/ 244235 w 404363"/>
                  <a:gd name="connsiteY20" fmla="*/ 253131 h 800639"/>
                  <a:gd name="connsiteX21" fmla="*/ 373632 w 404363"/>
                  <a:gd name="connsiteY21" fmla="*/ 321873 h 800639"/>
                  <a:gd name="connsiteX22" fmla="*/ 410833 w 404363"/>
                  <a:gd name="connsiteY22" fmla="*/ 353414 h 800639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  <a:gd name="connsiteX0" fmla="*/ 410833 w 410833"/>
                  <a:gd name="connsiteY0" fmla="*/ 353414 h 803153"/>
                  <a:gd name="connsiteX1" fmla="*/ 362309 w 410833"/>
                  <a:gd name="connsiteY1" fmla="*/ 339665 h 803153"/>
                  <a:gd name="connsiteX2" fmla="*/ 239383 w 410833"/>
                  <a:gd name="connsiteY2" fmla="*/ 260410 h 803153"/>
                  <a:gd name="connsiteX3" fmla="*/ 218356 w 410833"/>
                  <a:gd name="connsiteY3" fmla="*/ 252323 h 803153"/>
                  <a:gd name="connsiteX4" fmla="*/ 214313 w 410833"/>
                  <a:gd name="connsiteY4" fmla="*/ 276585 h 803153"/>
                  <a:gd name="connsiteX5" fmla="*/ 228870 w 410833"/>
                  <a:gd name="connsiteY5" fmla="*/ 765055 h 803153"/>
                  <a:gd name="connsiteX6" fmla="*/ 203799 w 410833"/>
                  <a:gd name="connsiteY6" fmla="*/ 803066 h 803153"/>
                  <a:gd name="connsiteX7" fmla="*/ 180346 w 410833"/>
                  <a:gd name="connsiteY7" fmla="*/ 765055 h 803153"/>
                  <a:gd name="connsiteX8" fmla="*/ 194903 w 410833"/>
                  <a:gd name="connsiteY8" fmla="*/ 279819 h 803153"/>
                  <a:gd name="connsiteX9" fmla="*/ 190859 w 410833"/>
                  <a:gd name="connsiteY9" fmla="*/ 252323 h 803153"/>
                  <a:gd name="connsiteX10" fmla="*/ 164980 w 410833"/>
                  <a:gd name="connsiteY10" fmla="*/ 262836 h 803153"/>
                  <a:gd name="connsiteX11" fmla="*/ 40436 w 410833"/>
                  <a:gd name="connsiteY11" fmla="*/ 340474 h 803153"/>
                  <a:gd name="connsiteX12" fmla="*/ 0 w 410833"/>
                  <a:gd name="connsiteY12" fmla="*/ 353414 h 803153"/>
                  <a:gd name="connsiteX13" fmla="*/ 26688 w 410833"/>
                  <a:gd name="connsiteY13" fmla="*/ 324299 h 803153"/>
                  <a:gd name="connsiteX14" fmla="*/ 164171 w 410833"/>
                  <a:gd name="connsiteY14" fmla="*/ 253131 h 803153"/>
                  <a:gd name="connsiteX15" fmla="*/ 199755 w 410833"/>
                  <a:gd name="connsiteY15" fmla="*/ 194094 h 803153"/>
                  <a:gd name="connsiteX16" fmla="*/ 198138 w 410833"/>
                  <a:gd name="connsiteY16" fmla="*/ 14557 h 803153"/>
                  <a:gd name="connsiteX17" fmla="*/ 205417 w 410833"/>
                  <a:gd name="connsiteY17" fmla="*/ 0 h 803153"/>
                  <a:gd name="connsiteX18" fmla="*/ 215930 w 410833"/>
                  <a:gd name="connsiteY18" fmla="*/ 32349 h 803153"/>
                  <a:gd name="connsiteX19" fmla="*/ 210269 w 410833"/>
                  <a:gd name="connsiteY19" fmla="*/ 194094 h 803153"/>
                  <a:gd name="connsiteX20" fmla="*/ 244235 w 410833"/>
                  <a:gd name="connsiteY20" fmla="*/ 253131 h 803153"/>
                  <a:gd name="connsiteX21" fmla="*/ 373632 w 410833"/>
                  <a:gd name="connsiteY21" fmla="*/ 321873 h 803153"/>
                  <a:gd name="connsiteX22" fmla="*/ 410833 w 410833"/>
                  <a:gd name="connsiteY22" fmla="*/ 353414 h 8031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410833" h="803153">
                    <a:moveTo>
                      <a:pt x="410833" y="353414"/>
                    </a:moveTo>
                    <a:cubicBezTo>
                      <a:pt x="389806" y="358266"/>
                      <a:pt x="376058" y="347752"/>
                      <a:pt x="362309" y="339665"/>
                    </a:cubicBezTo>
                    <a:cubicBezTo>
                      <a:pt x="321064" y="313786"/>
                      <a:pt x="280628" y="286289"/>
                      <a:pt x="239383" y="260410"/>
                    </a:cubicBezTo>
                    <a:cubicBezTo>
                      <a:pt x="232913" y="256366"/>
                      <a:pt x="226443" y="248279"/>
                      <a:pt x="218356" y="252323"/>
                    </a:cubicBezTo>
                    <a:cubicBezTo>
                      <a:pt x="214223" y="255048"/>
                      <a:pt x="214313" y="268497"/>
                      <a:pt x="214313" y="276585"/>
                    </a:cubicBezTo>
                    <a:cubicBezTo>
                      <a:pt x="219165" y="439138"/>
                      <a:pt x="224017" y="602501"/>
                      <a:pt x="228870" y="765055"/>
                    </a:cubicBezTo>
                    <a:cubicBezTo>
                      <a:pt x="229678" y="783656"/>
                      <a:pt x="229678" y="804683"/>
                      <a:pt x="203799" y="803066"/>
                    </a:cubicBezTo>
                    <a:cubicBezTo>
                      <a:pt x="181155" y="802257"/>
                      <a:pt x="179537" y="783656"/>
                      <a:pt x="180346" y="765055"/>
                    </a:cubicBezTo>
                    <a:lnTo>
                      <a:pt x="194903" y="279819"/>
                    </a:lnTo>
                    <a:cubicBezTo>
                      <a:pt x="194903" y="270115"/>
                      <a:pt x="198992" y="256921"/>
                      <a:pt x="190859" y="252323"/>
                    </a:cubicBezTo>
                    <a:cubicBezTo>
                      <a:pt x="181414" y="246983"/>
                      <a:pt x="173067" y="257984"/>
                      <a:pt x="164980" y="262836"/>
                    </a:cubicBezTo>
                    <a:lnTo>
                      <a:pt x="40436" y="340474"/>
                    </a:lnTo>
                    <a:cubicBezTo>
                      <a:pt x="29114" y="347752"/>
                      <a:pt x="16175" y="354222"/>
                      <a:pt x="0" y="353414"/>
                    </a:cubicBezTo>
                    <a:cubicBezTo>
                      <a:pt x="1617" y="335621"/>
                      <a:pt x="15366" y="329960"/>
                      <a:pt x="26688" y="324299"/>
                    </a:cubicBezTo>
                    <a:cubicBezTo>
                      <a:pt x="71977" y="300038"/>
                      <a:pt x="118074" y="276585"/>
                      <a:pt x="164171" y="253131"/>
                    </a:cubicBezTo>
                    <a:cubicBezTo>
                      <a:pt x="188433" y="241001"/>
                      <a:pt x="198138" y="220782"/>
                      <a:pt x="199755" y="194094"/>
                    </a:cubicBezTo>
                    <a:cubicBezTo>
                      <a:pt x="202182" y="134249"/>
                      <a:pt x="190051" y="74403"/>
                      <a:pt x="198138" y="14557"/>
                    </a:cubicBezTo>
                    <a:cubicBezTo>
                      <a:pt x="198947" y="9705"/>
                      <a:pt x="198138" y="4044"/>
                      <a:pt x="205417" y="0"/>
                    </a:cubicBezTo>
                    <a:cubicBezTo>
                      <a:pt x="217547" y="7279"/>
                      <a:pt x="216739" y="20218"/>
                      <a:pt x="215930" y="32349"/>
                    </a:cubicBezTo>
                    <a:cubicBezTo>
                      <a:pt x="214313" y="86534"/>
                      <a:pt x="211886" y="139910"/>
                      <a:pt x="210269" y="194094"/>
                    </a:cubicBezTo>
                    <a:cubicBezTo>
                      <a:pt x="209460" y="220782"/>
                      <a:pt x="219974" y="241001"/>
                      <a:pt x="244235" y="253131"/>
                    </a:cubicBezTo>
                    <a:cubicBezTo>
                      <a:pt x="287907" y="274967"/>
                      <a:pt x="330769" y="298420"/>
                      <a:pt x="373632" y="321873"/>
                    </a:cubicBezTo>
                    <a:cubicBezTo>
                      <a:pt x="388189" y="328343"/>
                      <a:pt x="401128" y="337239"/>
                      <a:pt x="410833" y="353414"/>
                    </a:cubicBezTo>
                    <a:close/>
                  </a:path>
                </a:pathLst>
              </a:custGeom>
              <a:grpFill/>
              <a:ln w="8081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/>
              </a:p>
            </p:txBody>
          </p:sp>
        </p:grpSp>
      </p:grpSp>
      <p:sp>
        <p:nvSpPr>
          <p:cNvPr id="34" name="Arrow: Bent 1151">
            <a:extLst>
              <a:ext uri="{FF2B5EF4-FFF2-40B4-BE49-F238E27FC236}">
                <a16:creationId xmlns:a16="http://schemas.microsoft.com/office/drawing/2014/main" id="{EF18A02B-C8C2-42C1-B857-96360CE6A126}"/>
              </a:ext>
            </a:extLst>
          </p:cNvPr>
          <p:cNvSpPr/>
          <p:nvPr/>
        </p:nvSpPr>
        <p:spPr>
          <a:xfrm flipH="1" flipV="1">
            <a:off x="26136" y="6197830"/>
            <a:ext cx="11814092" cy="582611"/>
          </a:xfrm>
          <a:prstGeom prst="bentArrow">
            <a:avLst>
              <a:gd name="adj1" fmla="val 14113"/>
              <a:gd name="adj2" fmla="val 12152"/>
              <a:gd name="adj3" fmla="val 0"/>
              <a:gd name="adj4" fmla="val 54531"/>
            </a:avLst>
          </a:pr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solidFill>
                <a:srgbClr val="1C5DAA"/>
              </a:solidFill>
            </a:endParaRPr>
          </a:p>
        </p:txBody>
      </p:sp>
      <p:grpSp>
        <p:nvGrpSpPr>
          <p:cNvPr id="35" name="Group 1157">
            <a:extLst>
              <a:ext uri="{FF2B5EF4-FFF2-40B4-BE49-F238E27FC236}">
                <a16:creationId xmlns:a16="http://schemas.microsoft.com/office/drawing/2014/main" id="{4F4B7661-E6C3-4587-9B0D-C5B956AB4C4D}"/>
              </a:ext>
            </a:extLst>
          </p:cNvPr>
          <p:cNvGrpSpPr/>
          <p:nvPr/>
        </p:nvGrpSpPr>
        <p:grpSpPr>
          <a:xfrm>
            <a:off x="11463425" y="5626003"/>
            <a:ext cx="600935" cy="576124"/>
            <a:chOff x="10110330" y="5031684"/>
            <a:chExt cx="600935" cy="576124"/>
          </a:xfrm>
          <a:solidFill>
            <a:srgbClr val="1C5DAA"/>
          </a:solidFill>
        </p:grpSpPr>
        <p:sp>
          <p:nvSpPr>
            <p:cNvPr id="36" name="Oval 1">
              <a:extLst>
                <a:ext uri="{FF2B5EF4-FFF2-40B4-BE49-F238E27FC236}">
                  <a16:creationId xmlns:a16="http://schemas.microsoft.com/office/drawing/2014/main" id="{71A131F9-E2E9-413D-B45C-C7B79134A5E5}"/>
                </a:ext>
              </a:extLst>
            </p:cNvPr>
            <p:cNvSpPr/>
            <p:nvPr/>
          </p:nvSpPr>
          <p:spPr>
            <a:xfrm flipH="1">
              <a:off x="10130361" y="5170309"/>
              <a:ext cx="560872" cy="100166"/>
            </a:xfrm>
            <a:custGeom>
              <a:avLst/>
              <a:gdLst/>
              <a:ahLst/>
              <a:cxnLst/>
              <a:rect l="l" t="t" r="r" b="b"/>
              <a:pathLst>
                <a:path w="920008" h="164304">
                  <a:moveTo>
                    <a:pt x="852708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5"/>
                  </a:lnTo>
                  <a:cubicBezTo>
                    <a:pt x="0" y="134173"/>
                    <a:pt x="30131" y="164304"/>
                    <a:pt x="67299" y="164304"/>
                  </a:cubicBezTo>
                  <a:lnTo>
                    <a:pt x="852708" y="164304"/>
                  </a:lnTo>
                  <a:cubicBezTo>
                    <a:pt x="889877" y="164304"/>
                    <a:pt x="920008" y="134173"/>
                    <a:pt x="920008" y="97005"/>
                  </a:cubicBezTo>
                  <a:lnTo>
                    <a:pt x="920008" y="67299"/>
                  </a:lnTo>
                  <a:cubicBezTo>
                    <a:pt x="920008" y="30131"/>
                    <a:pt x="889877" y="0"/>
                    <a:pt x="852708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Oval 1">
              <a:extLst>
                <a:ext uri="{FF2B5EF4-FFF2-40B4-BE49-F238E27FC236}">
                  <a16:creationId xmlns:a16="http://schemas.microsoft.com/office/drawing/2014/main" id="{853F3F29-6282-406D-899F-7B42AE0E788D}"/>
                </a:ext>
              </a:extLst>
            </p:cNvPr>
            <p:cNvSpPr/>
            <p:nvPr/>
          </p:nvSpPr>
          <p:spPr>
            <a:xfrm flipH="1">
              <a:off x="10190455" y="5447560"/>
              <a:ext cx="440684" cy="160248"/>
            </a:xfrm>
            <a:custGeom>
              <a:avLst/>
              <a:gdLst/>
              <a:ahLst/>
              <a:cxnLst/>
              <a:rect l="l" t="t" r="r" b="b"/>
              <a:pathLst>
                <a:path w="722862" h="262858">
                  <a:moveTo>
                    <a:pt x="722862" y="0"/>
                  </a:moveTo>
                  <a:lnTo>
                    <a:pt x="0" y="0"/>
                  </a:lnTo>
                  <a:lnTo>
                    <a:pt x="0" y="131429"/>
                  </a:lnTo>
                  <a:cubicBezTo>
                    <a:pt x="0" y="204015"/>
                    <a:pt x="161818" y="262858"/>
                    <a:pt x="361431" y="262858"/>
                  </a:cubicBezTo>
                  <a:cubicBezTo>
                    <a:pt x="561044" y="262858"/>
                    <a:pt x="722862" y="204015"/>
                    <a:pt x="722862" y="131429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38" name="Oval 1">
              <a:extLst>
                <a:ext uri="{FF2B5EF4-FFF2-40B4-BE49-F238E27FC236}">
                  <a16:creationId xmlns:a16="http://schemas.microsoft.com/office/drawing/2014/main" id="{C1C0C912-9DF4-4663-BCD3-A0A8D6F5579F}"/>
                </a:ext>
              </a:extLst>
            </p:cNvPr>
            <p:cNvSpPr/>
            <p:nvPr/>
          </p:nvSpPr>
          <p:spPr>
            <a:xfrm flipH="1">
              <a:off x="10150393" y="5308935"/>
              <a:ext cx="520809" cy="100168"/>
            </a:xfrm>
            <a:custGeom>
              <a:avLst/>
              <a:gdLst/>
              <a:ahLst/>
              <a:cxnLst/>
              <a:rect l="l" t="t" r="r" b="b"/>
              <a:pathLst>
                <a:path w="854293" h="164306">
                  <a:moveTo>
                    <a:pt x="786994" y="0"/>
                  </a:moveTo>
                  <a:lnTo>
                    <a:pt x="67299" y="0"/>
                  </a:lnTo>
                  <a:cubicBezTo>
                    <a:pt x="30131" y="0"/>
                    <a:pt x="0" y="30131"/>
                    <a:pt x="0" y="67299"/>
                  </a:cubicBezTo>
                  <a:lnTo>
                    <a:pt x="0" y="97007"/>
                  </a:lnTo>
                  <a:cubicBezTo>
                    <a:pt x="0" y="134174"/>
                    <a:pt x="30131" y="164306"/>
                    <a:pt x="67299" y="164306"/>
                  </a:cubicBezTo>
                  <a:lnTo>
                    <a:pt x="786994" y="164306"/>
                  </a:lnTo>
                  <a:cubicBezTo>
                    <a:pt x="824162" y="164306"/>
                    <a:pt x="854293" y="134174"/>
                    <a:pt x="854293" y="97007"/>
                  </a:cubicBezTo>
                  <a:lnTo>
                    <a:pt x="854293" y="67299"/>
                  </a:lnTo>
                  <a:cubicBezTo>
                    <a:pt x="854293" y="30131"/>
                    <a:pt x="824162" y="0"/>
                    <a:pt x="78699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39" name="Oval 1">
              <a:extLst>
                <a:ext uri="{FF2B5EF4-FFF2-40B4-BE49-F238E27FC236}">
                  <a16:creationId xmlns:a16="http://schemas.microsoft.com/office/drawing/2014/main" id="{1185311E-9770-42CF-AABE-1D65637D2A64}"/>
                </a:ext>
              </a:extLst>
            </p:cNvPr>
            <p:cNvSpPr/>
            <p:nvPr/>
          </p:nvSpPr>
          <p:spPr>
            <a:xfrm flipH="1">
              <a:off x="10110330" y="5031684"/>
              <a:ext cx="600935" cy="100166"/>
            </a:xfrm>
            <a:custGeom>
              <a:avLst/>
              <a:gdLst/>
              <a:ahLst/>
              <a:cxnLst/>
              <a:rect l="l" t="t" r="r" b="b"/>
              <a:pathLst>
                <a:path w="985723" h="164305">
                  <a:moveTo>
                    <a:pt x="918424" y="0"/>
                  </a:moveTo>
                  <a:lnTo>
                    <a:pt x="67300" y="0"/>
                  </a:lnTo>
                  <a:cubicBezTo>
                    <a:pt x="30131" y="0"/>
                    <a:pt x="0" y="30130"/>
                    <a:pt x="0" y="67298"/>
                  </a:cubicBezTo>
                  <a:lnTo>
                    <a:pt x="0" y="97006"/>
                  </a:lnTo>
                  <a:cubicBezTo>
                    <a:pt x="0" y="134173"/>
                    <a:pt x="30131" y="164305"/>
                    <a:pt x="67300" y="164305"/>
                  </a:cubicBezTo>
                  <a:lnTo>
                    <a:pt x="918424" y="164305"/>
                  </a:lnTo>
                  <a:cubicBezTo>
                    <a:pt x="955592" y="164305"/>
                    <a:pt x="985723" y="134173"/>
                    <a:pt x="985723" y="97006"/>
                  </a:cubicBezTo>
                  <a:lnTo>
                    <a:pt x="985723" y="67298"/>
                  </a:lnTo>
                  <a:cubicBezTo>
                    <a:pt x="985723" y="30130"/>
                    <a:pt x="955592" y="0"/>
                    <a:pt x="918424" y="0"/>
                  </a:cubicBezTo>
                  <a:close/>
                </a:path>
              </a:pathLst>
            </a:custGeom>
            <a:grpFill/>
            <a:ln w="8081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40" name="Freeform: Shape 1237">
            <a:extLst>
              <a:ext uri="{FF2B5EF4-FFF2-40B4-BE49-F238E27FC236}">
                <a16:creationId xmlns:a16="http://schemas.microsoft.com/office/drawing/2014/main" id="{1B9C17B5-1227-44D9-BA4D-31A650B2849D}"/>
              </a:ext>
            </a:extLst>
          </p:cNvPr>
          <p:cNvSpPr/>
          <p:nvPr/>
        </p:nvSpPr>
        <p:spPr>
          <a:xfrm flipH="1">
            <a:off x="11299922" y="4257425"/>
            <a:ext cx="892078" cy="1332338"/>
          </a:xfrm>
          <a:custGeom>
            <a:avLst/>
            <a:gdLst>
              <a:gd name="connsiteX0" fmla="*/ 501893 w 892078"/>
              <a:gd name="connsiteY0" fmla="*/ 0 h 1332338"/>
              <a:gd name="connsiteX1" fmla="*/ 498205 w 892078"/>
              <a:gd name="connsiteY1" fmla="*/ 53000 h 1332338"/>
              <a:gd name="connsiteX2" fmla="*/ 456830 w 892078"/>
              <a:gd name="connsiteY2" fmla="*/ 120945 h 1332338"/>
              <a:gd name="connsiteX3" fmla="*/ 387912 w 892078"/>
              <a:gd name="connsiteY3" fmla="*/ 218109 h 1332338"/>
              <a:gd name="connsiteX4" fmla="*/ 391667 w 892078"/>
              <a:gd name="connsiteY4" fmla="*/ 334412 h 1332338"/>
              <a:gd name="connsiteX5" fmla="*/ 407219 w 892078"/>
              <a:gd name="connsiteY5" fmla="*/ 351214 h 1332338"/>
              <a:gd name="connsiteX6" fmla="*/ 413637 w 892078"/>
              <a:gd name="connsiteY6" fmla="*/ 474030 h 1332338"/>
              <a:gd name="connsiteX7" fmla="*/ 416812 w 892078"/>
              <a:gd name="connsiteY7" fmla="*/ 504492 h 1332338"/>
              <a:gd name="connsiteX8" fmla="*/ 402754 w 892078"/>
              <a:gd name="connsiteY8" fmla="*/ 505610 h 1332338"/>
              <a:gd name="connsiteX9" fmla="*/ 369924 w 892078"/>
              <a:gd name="connsiteY9" fmla="*/ 475906 h 1332338"/>
              <a:gd name="connsiteX10" fmla="*/ 126043 w 892078"/>
              <a:gd name="connsiteY10" fmla="*/ 282053 h 1332338"/>
              <a:gd name="connsiteX11" fmla="*/ 204209 w 892078"/>
              <a:gd name="connsiteY11" fmla="*/ 408681 h 1332338"/>
              <a:gd name="connsiteX12" fmla="*/ 344910 w 892078"/>
              <a:gd name="connsiteY12" fmla="*/ 500918 h 1332338"/>
              <a:gd name="connsiteX13" fmla="*/ 418387 w 892078"/>
              <a:gd name="connsiteY13" fmla="*/ 565015 h 1332338"/>
              <a:gd name="connsiteX14" fmla="*/ 404318 w 892078"/>
              <a:gd name="connsiteY14" fmla="*/ 841726 h 1332338"/>
              <a:gd name="connsiteX15" fmla="*/ 354290 w 892078"/>
              <a:gd name="connsiteY15" fmla="*/ 830783 h 1332338"/>
              <a:gd name="connsiteX16" fmla="*/ 353526 w 892078"/>
              <a:gd name="connsiteY16" fmla="*/ 831058 h 1332338"/>
              <a:gd name="connsiteX17" fmla="*/ 350580 w 892078"/>
              <a:gd name="connsiteY17" fmla="*/ 827584 h 1332338"/>
              <a:gd name="connsiteX18" fmla="*/ 347061 w 892078"/>
              <a:gd name="connsiteY18" fmla="*/ 800105 h 1332338"/>
              <a:gd name="connsiteX19" fmla="*/ 281402 w 892078"/>
              <a:gd name="connsiteY19" fmla="*/ 603126 h 1332338"/>
              <a:gd name="connsiteX20" fmla="*/ 0 w 892078"/>
              <a:gd name="connsiteY20" fmla="*/ 531211 h 1332338"/>
              <a:gd name="connsiteX21" fmla="*/ 87546 w 892078"/>
              <a:gd name="connsiteY21" fmla="*/ 639081 h 1332338"/>
              <a:gd name="connsiteX22" fmla="*/ 156335 w 892078"/>
              <a:gd name="connsiteY22" fmla="*/ 770401 h 1332338"/>
              <a:gd name="connsiteX23" fmla="*/ 309542 w 892078"/>
              <a:gd name="connsiteY23" fmla="*/ 829808 h 1332338"/>
              <a:gd name="connsiteX24" fmla="*/ 340979 w 892078"/>
              <a:gd name="connsiteY24" fmla="*/ 837942 h 1332338"/>
              <a:gd name="connsiteX25" fmla="*/ 348283 w 892078"/>
              <a:gd name="connsiteY25" fmla="*/ 838787 h 1332338"/>
              <a:gd name="connsiteX26" fmla="*/ 348036 w 892078"/>
              <a:gd name="connsiteY26" fmla="*/ 840162 h 1332338"/>
              <a:gd name="connsiteX27" fmla="*/ 405880 w 892078"/>
              <a:gd name="connsiteY27" fmla="*/ 949596 h 1332338"/>
              <a:gd name="connsiteX28" fmla="*/ 392717 w 892078"/>
              <a:gd name="connsiteY28" fmla="*/ 1332338 h 1332338"/>
              <a:gd name="connsiteX29" fmla="*/ 473368 w 892078"/>
              <a:gd name="connsiteY29" fmla="*/ 1332338 h 1332338"/>
              <a:gd name="connsiteX30" fmla="*/ 463724 w 892078"/>
              <a:gd name="connsiteY30" fmla="*/ 999622 h 1332338"/>
              <a:gd name="connsiteX31" fmla="*/ 476231 w 892078"/>
              <a:gd name="connsiteY31" fmla="*/ 908949 h 1332338"/>
              <a:gd name="connsiteX32" fmla="*/ 523131 w 892078"/>
              <a:gd name="connsiteY32" fmla="*/ 880809 h 1332338"/>
              <a:gd name="connsiteX33" fmla="*/ 827981 w 892078"/>
              <a:gd name="connsiteY33" fmla="*/ 722913 h 1332338"/>
              <a:gd name="connsiteX34" fmla="*/ 892078 w 892078"/>
              <a:gd name="connsiteY34" fmla="*/ 391486 h 1332338"/>
              <a:gd name="connsiteX35" fmla="*/ 671648 w 892078"/>
              <a:gd name="connsiteY35" fmla="*/ 560326 h 1332338"/>
              <a:gd name="connsiteX36" fmla="*/ 535636 w 892078"/>
              <a:gd name="connsiteY36" fmla="*/ 646309 h 1332338"/>
              <a:gd name="connsiteX37" fmla="*/ 480920 w 892078"/>
              <a:gd name="connsiteY37" fmla="*/ 830783 h 1332338"/>
              <a:gd name="connsiteX38" fmla="*/ 448091 w 892078"/>
              <a:gd name="connsiteY38" fmla="*/ 882373 h 1332338"/>
              <a:gd name="connsiteX39" fmla="*/ 448091 w 892078"/>
              <a:gd name="connsiteY39" fmla="*/ 608790 h 1332338"/>
              <a:gd name="connsiteX40" fmla="*/ 513752 w 892078"/>
              <a:gd name="connsiteY40" fmla="*/ 546257 h 1332338"/>
              <a:gd name="connsiteX41" fmla="*/ 582537 w 892078"/>
              <a:gd name="connsiteY41" fmla="*/ 540003 h 1332338"/>
              <a:gd name="connsiteX42" fmla="*/ 748253 w 892078"/>
              <a:gd name="connsiteY42" fmla="*/ 207012 h 1332338"/>
              <a:gd name="connsiteX43" fmla="*/ 596608 w 892078"/>
              <a:gd name="connsiteY43" fmla="*/ 313318 h 1332338"/>
              <a:gd name="connsiteX44" fmla="*/ 451217 w 892078"/>
              <a:gd name="connsiteY44" fmla="*/ 482159 h 1332338"/>
              <a:gd name="connsiteX45" fmla="*/ 445183 w 892078"/>
              <a:gd name="connsiteY45" fmla="*/ 497255 h 1332338"/>
              <a:gd name="connsiteX46" fmla="*/ 439086 w 892078"/>
              <a:gd name="connsiteY46" fmla="*/ 500090 h 1332338"/>
              <a:gd name="connsiteX47" fmla="*/ 435706 w 892078"/>
              <a:gd name="connsiteY47" fmla="*/ 482384 h 1332338"/>
              <a:gd name="connsiteX48" fmla="*/ 420305 w 892078"/>
              <a:gd name="connsiteY48" fmla="*/ 370688 h 1332338"/>
              <a:gd name="connsiteX49" fmla="*/ 426244 w 892078"/>
              <a:gd name="connsiteY49" fmla="*/ 360755 h 1332338"/>
              <a:gd name="connsiteX50" fmla="*/ 485748 w 892078"/>
              <a:gd name="connsiteY50" fmla="*/ 335852 h 1332338"/>
              <a:gd name="connsiteX51" fmla="*/ 556629 w 892078"/>
              <a:gd name="connsiteY51" fmla="*/ 224791 h 1332338"/>
              <a:gd name="connsiteX52" fmla="*/ 533558 w 892078"/>
              <a:gd name="connsiteY52" fmla="*/ 68029 h 1332338"/>
              <a:gd name="connsiteX53" fmla="*/ 501893 w 892078"/>
              <a:gd name="connsiteY53" fmla="*/ 0 h 1332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892078" h="1332338">
                <a:moveTo>
                  <a:pt x="501893" y="0"/>
                </a:moveTo>
                <a:cubicBezTo>
                  <a:pt x="505496" y="20041"/>
                  <a:pt x="503339" y="36518"/>
                  <a:pt x="498205" y="53000"/>
                </a:cubicBezTo>
                <a:cubicBezTo>
                  <a:pt x="489909" y="79014"/>
                  <a:pt x="474662" y="101069"/>
                  <a:pt x="456830" y="120945"/>
                </a:cubicBezTo>
                <a:cubicBezTo>
                  <a:pt x="430082" y="150759"/>
                  <a:pt x="404129" y="181166"/>
                  <a:pt x="387912" y="218109"/>
                </a:cubicBezTo>
                <a:cubicBezTo>
                  <a:pt x="370904" y="257435"/>
                  <a:pt x="367592" y="296342"/>
                  <a:pt x="391667" y="334412"/>
                </a:cubicBezTo>
                <a:cubicBezTo>
                  <a:pt x="396044" y="341153"/>
                  <a:pt x="402085" y="346893"/>
                  <a:pt x="407219" y="351214"/>
                </a:cubicBezTo>
                <a:cubicBezTo>
                  <a:pt x="406074" y="380095"/>
                  <a:pt x="409823" y="433373"/>
                  <a:pt x="413637" y="474030"/>
                </a:cubicBezTo>
                <a:lnTo>
                  <a:pt x="416812" y="504492"/>
                </a:lnTo>
                <a:lnTo>
                  <a:pt x="402754" y="505610"/>
                </a:lnTo>
                <a:cubicBezTo>
                  <a:pt x="393375" y="507174"/>
                  <a:pt x="371487" y="502482"/>
                  <a:pt x="369924" y="475906"/>
                </a:cubicBezTo>
                <a:cubicBezTo>
                  <a:pt x="358979" y="328953"/>
                  <a:pt x="269870" y="258602"/>
                  <a:pt x="126043" y="282053"/>
                </a:cubicBezTo>
                <a:cubicBezTo>
                  <a:pt x="168253" y="316446"/>
                  <a:pt x="180759" y="364908"/>
                  <a:pt x="204209" y="408681"/>
                </a:cubicBezTo>
                <a:cubicBezTo>
                  <a:pt x="232351" y="463399"/>
                  <a:pt x="265180" y="511863"/>
                  <a:pt x="344910" y="500918"/>
                </a:cubicBezTo>
                <a:cubicBezTo>
                  <a:pt x="371487" y="496228"/>
                  <a:pt x="423077" y="507174"/>
                  <a:pt x="418387" y="565015"/>
                </a:cubicBezTo>
                <a:cubicBezTo>
                  <a:pt x="412133" y="655690"/>
                  <a:pt x="409008" y="747925"/>
                  <a:pt x="404318" y="841726"/>
                </a:cubicBezTo>
                <a:cubicBezTo>
                  <a:pt x="387119" y="838598"/>
                  <a:pt x="371487" y="833909"/>
                  <a:pt x="354290" y="830783"/>
                </a:cubicBezTo>
                <a:lnTo>
                  <a:pt x="353526" y="831058"/>
                </a:lnTo>
                <a:lnTo>
                  <a:pt x="350580" y="827584"/>
                </a:lnTo>
                <a:cubicBezTo>
                  <a:pt x="345889" y="820623"/>
                  <a:pt x="344717" y="813002"/>
                  <a:pt x="347061" y="800105"/>
                </a:cubicBezTo>
                <a:cubicBezTo>
                  <a:pt x="362694" y="723500"/>
                  <a:pt x="339244" y="656278"/>
                  <a:pt x="281402" y="603126"/>
                </a:cubicBezTo>
                <a:cubicBezTo>
                  <a:pt x="218869" y="545282"/>
                  <a:pt x="87546" y="512451"/>
                  <a:pt x="0" y="531211"/>
                </a:cubicBezTo>
                <a:cubicBezTo>
                  <a:pt x="43773" y="554661"/>
                  <a:pt x="68787" y="595308"/>
                  <a:pt x="87546" y="639081"/>
                </a:cubicBezTo>
                <a:cubicBezTo>
                  <a:pt x="106307" y="684418"/>
                  <a:pt x="123503" y="731318"/>
                  <a:pt x="156335" y="770401"/>
                </a:cubicBezTo>
                <a:cubicBezTo>
                  <a:pt x="196980" y="818865"/>
                  <a:pt x="240755" y="856384"/>
                  <a:pt x="309542" y="829808"/>
                </a:cubicBezTo>
                <a:cubicBezTo>
                  <a:pt x="322440" y="823945"/>
                  <a:pt x="330940" y="833912"/>
                  <a:pt x="340979" y="837942"/>
                </a:cubicBezTo>
                <a:lnTo>
                  <a:pt x="348283" y="838787"/>
                </a:lnTo>
                <a:lnTo>
                  <a:pt x="348036" y="840162"/>
                </a:lnTo>
                <a:cubicBezTo>
                  <a:pt x="404318" y="857359"/>
                  <a:pt x="409008" y="898006"/>
                  <a:pt x="405880" y="949596"/>
                </a:cubicBezTo>
                <a:lnTo>
                  <a:pt x="392717" y="1332338"/>
                </a:lnTo>
                <a:lnTo>
                  <a:pt x="473368" y="1332338"/>
                </a:lnTo>
                <a:lnTo>
                  <a:pt x="463724" y="999622"/>
                </a:lnTo>
                <a:cubicBezTo>
                  <a:pt x="463724" y="968357"/>
                  <a:pt x="463724" y="938653"/>
                  <a:pt x="476231" y="908949"/>
                </a:cubicBezTo>
                <a:cubicBezTo>
                  <a:pt x="485610" y="887063"/>
                  <a:pt x="490302" y="874556"/>
                  <a:pt x="523131" y="880809"/>
                </a:cubicBezTo>
                <a:cubicBezTo>
                  <a:pt x="652888" y="904260"/>
                  <a:pt x="767011" y="840162"/>
                  <a:pt x="827981" y="722913"/>
                </a:cubicBezTo>
                <a:cubicBezTo>
                  <a:pt x="878009" y="624423"/>
                  <a:pt x="884261" y="516553"/>
                  <a:pt x="892078" y="391486"/>
                </a:cubicBezTo>
                <a:cubicBezTo>
                  <a:pt x="840488" y="494664"/>
                  <a:pt x="756068" y="525932"/>
                  <a:pt x="671648" y="560326"/>
                </a:cubicBezTo>
                <a:cubicBezTo>
                  <a:pt x="621620" y="580648"/>
                  <a:pt x="573158" y="607226"/>
                  <a:pt x="535636" y="646309"/>
                </a:cubicBezTo>
                <a:cubicBezTo>
                  <a:pt x="485610" y="697899"/>
                  <a:pt x="448091" y="754179"/>
                  <a:pt x="480920" y="830783"/>
                </a:cubicBezTo>
                <a:cubicBezTo>
                  <a:pt x="488738" y="849542"/>
                  <a:pt x="477793" y="868302"/>
                  <a:pt x="448091" y="882373"/>
                </a:cubicBezTo>
                <a:cubicBezTo>
                  <a:pt x="448091" y="787008"/>
                  <a:pt x="448091" y="697899"/>
                  <a:pt x="448091" y="608790"/>
                </a:cubicBezTo>
                <a:cubicBezTo>
                  <a:pt x="448091" y="565015"/>
                  <a:pt x="455908" y="533749"/>
                  <a:pt x="513752" y="546257"/>
                </a:cubicBezTo>
                <a:cubicBezTo>
                  <a:pt x="535636" y="550946"/>
                  <a:pt x="559087" y="546257"/>
                  <a:pt x="582537" y="540003"/>
                </a:cubicBezTo>
                <a:cubicBezTo>
                  <a:pt x="701352" y="504046"/>
                  <a:pt x="779518" y="347712"/>
                  <a:pt x="748253" y="207012"/>
                </a:cubicBezTo>
                <a:cubicBezTo>
                  <a:pt x="716985" y="269546"/>
                  <a:pt x="652888" y="285178"/>
                  <a:pt x="596608" y="313318"/>
                </a:cubicBezTo>
                <a:cubicBezTo>
                  <a:pt x="524693" y="349275"/>
                  <a:pt x="454344" y="386797"/>
                  <a:pt x="451217" y="482159"/>
                </a:cubicBezTo>
                <a:cubicBezTo>
                  <a:pt x="450826" y="489194"/>
                  <a:pt x="448579" y="493982"/>
                  <a:pt x="445183" y="497255"/>
                </a:cubicBezTo>
                <a:lnTo>
                  <a:pt x="439086" y="500090"/>
                </a:lnTo>
                <a:lnTo>
                  <a:pt x="435706" y="482384"/>
                </a:lnTo>
                <a:cubicBezTo>
                  <a:pt x="429401" y="445321"/>
                  <a:pt x="420625" y="384681"/>
                  <a:pt x="420305" y="370688"/>
                </a:cubicBezTo>
                <a:cubicBezTo>
                  <a:pt x="420100" y="366322"/>
                  <a:pt x="417511" y="361166"/>
                  <a:pt x="426244" y="360755"/>
                </a:cubicBezTo>
                <a:cubicBezTo>
                  <a:pt x="449067" y="359727"/>
                  <a:pt x="467310" y="348584"/>
                  <a:pt x="485748" y="335852"/>
                </a:cubicBezTo>
                <a:cubicBezTo>
                  <a:pt x="524607" y="308401"/>
                  <a:pt x="549757" y="272437"/>
                  <a:pt x="556629" y="224791"/>
                </a:cubicBezTo>
                <a:cubicBezTo>
                  <a:pt x="564085" y="170396"/>
                  <a:pt x="553286" y="118213"/>
                  <a:pt x="533558" y="68029"/>
                </a:cubicBezTo>
                <a:cubicBezTo>
                  <a:pt x="524789" y="45615"/>
                  <a:pt x="518004" y="22205"/>
                  <a:pt x="501893" y="0"/>
                </a:cubicBezTo>
                <a:close/>
              </a:path>
            </a:pathLst>
          </a:custGeom>
          <a:solidFill>
            <a:srgbClr val="1C5DAA"/>
          </a:solidFill>
          <a:ln w="808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44" name="pole tekstowe 43"/>
          <p:cNvSpPr txBox="1"/>
          <p:nvPr/>
        </p:nvSpPr>
        <p:spPr>
          <a:xfrm>
            <a:off x="990163" y="352144"/>
            <a:ext cx="109002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 sz="1400" b="0" i="0" u="none" strike="noStrike" kern="1200" spc="0" baseline="0">
                <a:solidFill>
                  <a:srgbClr val="44546A"/>
                </a:solidFill>
                <a:latin typeface="+mn-lt"/>
                <a:ea typeface="+mn-ea"/>
                <a:cs typeface="+mn-cs"/>
              </a:defRPr>
            </a:pPr>
            <a:r>
              <a:rPr lang="pl-PL" sz="2800" b="1" dirty="0" smtClean="0">
                <a:solidFill>
                  <a:schemeClr val="tx2"/>
                </a:solidFill>
              </a:rPr>
              <a:t>Projekt nowelizacji ustawy Prawo Ochrony Środowiska </a:t>
            </a:r>
          </a:p>
          <a:p>
            <a:pPr lvl="0" algn="ctr">
              <a:defRPr sz="1400" b="0" i="0" u="none" strike="noStrike" kern="1200" spc="0" baseline="0">
                <a:solidFill>
                  <a:srgbClr val="44546A"/>
                </a:solidFill>
                <a:latin typeface="+mn-lt"/>
                <a:ea typeface="+mn-ea"/>
                <a:cs typeface="+mn-cs"/>
              </a:defRPr>
            </a:pPr>
            <a:r>
              <a:rPr lang="pl-PL" sz="2800" dirty="0" smtClean="0">
                <a:solidFill>
                  <a:schemeClr val="tx2"/>
                </a:solidFill>
              </a:rPr>
              <a:t>(UC112 – stan prac)</a:t>
            </a:r>
            <a:endParaRPr lang="pl-PL" sz="2800" dirty="0">
              <a:solidFill>
                <a:schemeClr val="tx2"/>
              </a:solidFill>
            </a:endParaRPr>
          </a:p>
        </p:txBody>
      </p:sp>
      <p:sp>
        <p:nvSpPr>
          <p:cNvPr id="45" name="Prostokąt zaokrąglony 44"/>
          <p:cNvSpPr/>
          <p:nvPr/>
        </p:nvSpPr>
        <p:spPr>
          <a:xfrm>
            <a:off x="971213" y="1665450"/>
            <a:ext cx="3014602" cy="883408"/>
          </a:xfrm>
          <a:prstGeom prst="roundRect">
            <a:avLst/>
          </a:prstGeom>
          <a:solidFill>
            <a:srgbClr val="1C5AA9">
              <a:alpha val="20000"/>
            </a:srgbClr>
          </a:solidFill>
          <a:ln>
            <a:solidFill>
              <a:srgbClr val="1C5A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TERMIN na przyjęcie AKTUALIZACJI POP MAŁOPOLSKA:</a:t>
            </a:r>
          </a:p>
          <a:p>
            <a:pPr algn="ctr"/>
            <a:r>
              <a:rPr lang="pl-PL" sz="1400" b="1" dirty="0" smtClean="0">
                <a:solidFill>
                  <a:schemeClr val="tx1"/>
                </a:solidFill>
              </a:rPr>
              <a:t>30 listopada 2026 r.</a:t>
            </a:r>
            <a:endParaRPr lang="pl-PL" sz="1400" b="1" dirty="0">
              <a:solidFill>
                <a:schemeClr val="tx1"/>
              </a:solidFill>
            </a:endParaRPr>
          </a:p>
        </p:txBody>
      </p:sp>
      <p:grpSp>
        <p:nvGrpSpPr>
          <p:cNvPr id="46" name="Grupa 45"/>
          <p:cNvGrpSpPr/>
          <p:nvPr/>
        </p:nvGrpSpPr>
        <p:grpSpPr>
          <a:xfrm>
            <a:off x="5243347" y="1639287"/>
            <a:ext cx="2254611" cy="4653392"/>
            <a:chOff x="5223316" y="1443773"/>
            <a:chExt cx="2254611" cy="4653392"/>
          </a:xfrm>
        </p:grpSpPr>
        <p:sp>
          <p:nvSpPr>
            <p:cNvPr id="47" name="Prostokąt zaokrąglony 46"/>
            <p:cNvSpPr/>
            <p:nvPr/>
          </p:nvSpPr>
          <p:spPr>
            <a:xfrm>
              <a:off x="5223316" y="1443773"/>
              <a:ext cx="2254611" cy="733941"/>
            </a:xfrm>
            <a:prstGeom prst="roundRect">
              <a:avLst/>
            </a:prstGeom>
            <a:solidFill>
              <a:srgbClr val="1C5AA9">
                <a:alpha val="20000"/>
              </a:srgbClr>
            </a:solidFill>
            <a:ln>
              <a:solidFill>
                <a:srgbClr val="1C5A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400" dirty="0">
                  <a:solidFill>
                    <a:schemeClr val="tx1"/>
                  </a:solidFill>
                </a:rPr>
                <a:t>Publikacja </a:t>
              </a:r>
              <a:r>
                <a:rPr lang="pl-PL" sz="1400" dirty="0" smtClean="0">
                  <a:solidFill>
                    <a:schemeClr val="tx1"/>
                  </a:solidFill>
                </a:rPr>
                <a:t>projektu </a:t>
              </a:r>
              <a:r>
                <a:rPr lang="pl-PL" sz="1400" dirty="0">
                  <a:solidFill>
                    <a:schemeClr val="tx1"/>
                  </a:solidFill>
                </a:rPr>
                <a:t>ustawy o zmianie ustawy - Prawo ochrony </a:t>
              </a:r>
              <a:r>
                <a:rPr lang="pl-PL" sz="1400" dirty="0" smtClean="0">
                  <a:solidFill>
                    <a:schemeClr val="tx1"/>
                  </a:solidFill>
                </a:rPr>
                <a:t>środowiska</a:t>
              </a:r>
              <a:endParaRPr lang="pl-PL" sz="1400" dirty="0">
                <a:solidFill>
                  <a:schemeClr val="tx1"/>
                </a:solidFill>
              </a:endParaRPr>
            </a:p>
          </p:txBody>
        </p:sp>
        <p:sp>
          <p:nvSpPr>
            <p:cNvPr id="48" name="Prostokąt zaokrąglony 47"/>
            <p:cNvSpPr/>
            <p:nvPr/>
          </p:nvSpPr>
          <p:spPr>
            <a:xfrm>
              <a:off x="5223316" y="2418810"/>
              <a:ext cx="2254611" cy="733941"/>
            </a:xfrm>
            <a:prstGeom prst="roundRect">
              <a:avLst/>
            </a:prstGeom>
            <a:solidFill>
              <a:srgbClr val="1C5AA9">
                <a:alpha val="20000"/>
              </a:srgbClr>
            </a:solidFill>
            <a:ln>
              <a:solidFill>
                <a:srgbClr val="1C5A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400" dirty="0">
                  <a:solidFill>
                    <a:schemeClr val="tx1"/>
                  </a:solidFill>
                </a:rPr>
                <a:t>Konsultacje międzyresortowe</a:t>
              </a:r>
            </a:p>
          </p:txBody>
        </p:sp>
        <p:sp>
          <p:nvSpPr>
            <p:cNvPr id="49" name="Prostokąt zaokrąglony 48"/>
            <p:cNvSpPr/>
            <p:nvPr/>
          </p:nvSpPr>
          <p:spPr>
            <a:xfrm>
              <a:off x="5223316" y="3393847"/>
              <a:ext cx="2254611" cy="733941"/>
            </a:xfrm>
            <a:prstGeom prst="roundRect">
              <a:avLst/>
            </a:prstGeom>
            <a:solidFill>
              <a:srgbClr val="FF0000">
                <a:alpha val="20000"/>
              </a:srgbClr>
            </a:solidFill>
            <a:ln>
              <a:solidFill>
                <a:srgbClr val="1C5A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400" dirty="0">
                  <a:solidFill>
                    <a:schemeClr val="tx1"/>
                  </a:solidFill>
                </a:rPr>
                <a:t>Brak ostatecznych rozstrzygnięć</a:t>
              </a:r>
            </a:p>
          </p:txBody>
        </p:sp>
        <p:sp>
          <p:nvSpPr>
            <p:cNvPr id="50" name="Prostokąt zaokrąglony 49"/>
            <p:cNvSpPr/>
            <p:nvPr/>
          </p:nvSpPr>
          <p:spPr>
            <a:xfrm>
              <a:off x="5223316" y="4368884"/>
              <a:ext cx="2254611" cy="733941"/>
            </a:xfrm>
            <a:prstGeom prst="roundRect">
              <a:avLst/>
            </a:prstGeom>
            <a:solidFill>
              <a:srgbClr val="92D050">
                <a:alpha val="20000"/>
              </a:srgbClr>
            </a:solidFill>
            <a:ln>
              <a:solidFill>
                <a:srgbClr val="1C5A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400" dirty="0" smtClean="0">
                  <a:solidFill>
                    <a:schemeClr val="tx1"/>
                  </a:solidFill>
                </a:rPr>
                <a:t>Kolejny termin – </a:t>
              </a:r>
            </a:p>
            <a:p>
              <a:pPr algn="ctr"/>
              <a:r>
                <a:rPr lang="pl-PL" sz="1400" dirty="0" smtClean="0">
                  <a:solidFill>
                    <a:schemeClr val="tx1"/>
                  </a:solidFill>
                </a:rPr>
                <a:t>czerwiec </a:t>
              </a:r>
              <a:r>
                <a:rPr lang="pl-PL" sz="1400" dirty="0">
                  <a:solidFill>
                    <a:schemeClr val="tx1"/>
                  </a:solidFill>
                </a:rPr>
                <a:t>2026</a:t>
              </a:r>
            </a:p>
          </p:txBody>
        </p:sp>
        <p:sp>
          <p:nvSpPr>
            <p:cNvPr id="51" name="Prostokąt zaokrąglony 50"/>
            <p:cNvSpPr/>
            <p:nvPr/>
          </p:nvSpPr>
          <p:spPr>
            <a:xfrm>
              <a:off x="5223316" y="5363224"/>
              <a:ext cx="2254611" cy="733941"/>
            </a:xfrm>
            <a:prstGeom prst="roundRect">
              <a:avLst/>
            </a:prstGeom>
            <a:solidFill>
              <a:schemeClr val="accent5">
                <a:lumMod val="60000"/>
                <a:lumOff val="40000"/>
                <a:alpha val="20000"/>
              </a:schemeClr>
            </a:solidFill>
            <a:ln>
              <a:solidFill>
                <a:srgbClr val="1C5AA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400" dirty="0" smtClean="0">
                  <a:solidFill>
                    <a:schemeClr val="tx1"/>
                  </a:solidFill>
                </a:rPr>
                <a:t>Następny możliwy termin JESIEŃ 2026 </a:t>
              </a:r>
            </a:p>
            <a:p>
              <a:pPr algn="ctr"/>
              <a:r>
                <a:rPr lang="pl-PL" sz="1400" dirty="0" smtClean="0">
                  <a:solidFill>
                    <a:schemeClr val="tx1"/>
                  </a:solidFill>
                </a:rPr>
                <a:t>(wrzesień – październik) </a:t>
              </a:r>
              <a:endParaRPr lang="pl-PL" sz="1400" dirty="0">
                <a:solidFill>
                  <a:schemeClr val="tx1"/>
                </a:solidFill>
              </a:endParaRPr>
            </a:p>
          </p:txBody>
        </p:sp>
        <p:cxnSp>
          <p:nvCxnSpPr>
            <p:cNvPr id="52" name="Łącznik prosty ze strzałką 51"/>
            <p:cNvCxnSpPr>
              <a:stCxn id="47" idx="2"/>
              <a:endCxn id="48" idx="0"/>
            </p:cNvCxnSpPr>
            <p:nvPr/>
          </p:nvCxnSpPr>
          <p:spPr>
            <a:xfrm>
              <a:off x="6350622" y="2177714"/>
              <a:ext cx="0" cy="24109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53" name="Łącznik prosty ze strzałką 52"/>
            <p:cNvCxnSpPr/>
            <p:nvPr/>
          </p:nvCxnSpPr>
          <p:spPr>
            <a:xfrm>
              <a:off x="6350622" y="3152751"/>
              <a:ext cx="0" cy="24109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54" name="Łącznik prosty ze strzałką 53"/>
            <p:cNvCxnSpPr/>
            <p:nvPr/>
          </p:nvCxnSpPr>
          <p:spPr>
            <a:xfrm>
              <a:off x="6348483" y="4127788"/>
              <a:ext cx="0" cy="24109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55" name="Łącznik prosty ze strzałką 54"/>
            <p:cNvCxnSpPr/>
            <p:nvPr/>
          </p:nvCxnSpPr>
          <p:spPr>
            <a:xfrm>
              <a:off x="6348483" y="5122128"/>
              <a:ext cx="0" cy="24109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  <p:sp>
        <p:nvSpPr>
          <p:cNvPr id="56" name="Prostokąt zaokrąglony 55"/>
          <p:cNvSpPr/>
          <p:nvPr/>
        </p:nvSpPr>
        <p:spPr>
          <a:xfrm>
            <a:off x="8825626" y="1639287"/>
            <a:ext cx="2294873" cy="1308948"/>
          </a:xfrm>
          <a:prstGeom prst="roundRect">
            <a:avLst/>
          </a:prstGeom>
          <a:solidFill>
            <a:srgbClr val="F8F3FB">
              <a:alpha val="74000"/>
            </a:srgbClr>
          </a:solidFill>
          <a:ln>
            <a:solidFill>
              <a:srgbClr val="1C5A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Oczekiwanie przez wszystkie województwa na stanowisko Ministerstwa Klimatu i Środowiska w sprawie podejścia do dalszych prac z POP</a:t>
            </a:r>
            <a:endParaRPr lang="pl-PL" sz="1400" b="1" dirty="0">
              <a:solidFill>
                <a:schemeClr val="tx1"/>
              </a:solidFill>
            </a:endParaRPr>
          </a:p>
        </p:txBody>
      </p:sp>
      <p:pic>
        <p:nvPicPr>
          <p:cNvPr id="57" name="Obraz 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3445" y="1535535"/>
            <a:ext cx="581972" cy="632792"/>
          </a:xfrm>
          <a:prstGeom prst="rect">
            <a:avLst/>
          </a:prstGeom>
        </p:spPr>
      </p:pic>
      <p:pic>
        <p:nvPicPr>
          <p:cNvPr id="58" name="Obraz 5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2577" y="1639287"/>
            <a:ext cx="893779" cy="925525"/>
          </a:xfrm>
          <a:prstGeom prst="rect">
            <a:avLst/>
          </a:prstGeom>
        </p:spPr>
      </p:pic>
      <p:sp>
        <p:nvSpPr>
          <p:cNvPr id="59" name="Prostokąt zaokrąglony 58"/>
          <p:cNvSpPr/>
          <p:nvPr/>
        </p:nvSpPr>
        <p:spPr>
          <a:xfrm>
            <a:off x="970109" y="2849846"/>
            <a:ext cx="3014602" cy="891951"/>
          </a:xfrm>
          <a:prstGeom prst="roundRect">
            <a:avLst/>
          </a:prstGeom>
          <a:solidFill>
            <a:srgbClr val="FFC000">
              <a:alpha val="20000"/>
            </a:srgbClr>
          </a:solidFill>
          <a:ln>
            <a:solidFill>
              <a:srgbClr val="1C5A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Główne uwagi do projektu </a:t>
            </a:r>
          </a:p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– rozszerzenie możliwości skarżenia POP</a:t>
            </a:r>
          </a:p>
        </p:txBody>
      </p:sp>
      <p:sp>
        <p:nvSpPr>
          <p:cNvPr id="60" name="Prostokąt zaokrąglony 59"/>
          <p:cNvSpPr/>
          <p:nvPr/>
        </p:nvSpPr>
        <p:spPr>
          <a:xfrm>
            <a:off x="990163" y="4036934"/>
            <a:ext cx="3014602" cy="891951"/>
          </a:xfrm>
          <a:prstGeom prst="roundRect">
            <a:avLst/>
          </a:prstGeom>
          <a:solidFill>
            <a:srgbClr val="1D9A78">
              <a:alpha val="20000"/>
            </a:srgbClr>
          </a:solidFill>
          <a:ln>
            <a:solidFill>
              <a:srgbClr val="1C5A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Ważne:</a:t>
            </a:r>
          </a:p>
          <a:p>
            <a:pPr algn="ctr"/>
            <a:r>
              <a:rPr lang="pl-PL" sz="1400" dirty="0" smtClean="0">
                <a:solidFill>
                  <a:schemeClr val="tx1"/>
                </a:solidFill>
              </a:rPr>
              <a:t>Procedowanie aktualizacji POP musi uwzględnić obowiązkowe konsultacje</a:t>
            </a:r>
          </a:p>
        </p:txBody>
      </p:sp>
      <p:sp>
        <p:nvSpPr>
          <p:cNvPr id="61" name="Prostokąt zaokrąglony 60"/>
          <p:cNvSpPr/>
          <p:nvPr/>
        </p:nvSpPr>
        <p:spPr>
          <a:xfrm>
            <a:off x="8193445" y="3340467"/>
            <a:ext cx="3014602" cy="2099673"/>
          </a:xfrm>
          <a:prstGeom prst="roundRect">
            <a:avLst/>
          </a:prstGeom>
          <a:solidFill>
            <a:srgbClr val="F8F3FB">
              <a:alpha val="74000"/>
            </a:srgbClr>
          </a:solidFill>
          <a:ln>
            <a:solidFill>
              <a:srgbClr val="1C5A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l-PL" sz="1400" b="1" dirty="0" smtClean="0">
                <a:solidFill>
                  <a:schemeClr val="tx1"/>
                </a:solidFill>
              </a:rPr>
              <a:t>POTENCJALNE ROZWIĄZANIE:</a:t>
            </a:r>
          </a:p>
          <a:p>
            <a:r>
              <a:rPr lang="pl-PL" sz="1400" dirty="0" smtClean="0">
                <a:solidFill>
                  <a:schemeClr val="tx1"/>
                </a:solidFill>
              </a:rPr>
              <a:t>Wprowadzenie przepisów przejściowych w ustawie wdrażającej dyrektywę AAQD (ustawa o jakości powietrza) tzn. </a:t>
            </a:r>
          </a:p>
          <a:p>
            <a:r>
              <a:rPr lang="pl-PL" sz="1400" dirty="0" smtClean="0">
                <a:solidFill>
                  <a:schemeClr val="tx1"/>
                </a:solidFill>
              </a:rPr>
              <a:t>-&gt; zapis dotyczący obowiązujących POP i działań naprawczych pozostają w mocy do czasu przyjęcia PDJP</a:t>
            </a:r>
            <a:endParaRPr lang="pl-PL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8933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>
            <a:extLst>
              <a:ext uri="{FF2B5EF4-FFF2-40B4-BE49-F238E27FC236}">
                <a16:creationId xmlns:a16="http://schemas.microsoft.com/office/drawing/2014/main" id="{3F33F18E-394A-4875-831B-31657E1ED1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83499" y="3717032"/>
            <a:ext cx="8644127" cy="768085"/>
          </a:xfrm>
        </p:spPr>
        <p:txBody>
          <a:bodyPr>
            <a:normAutofit fontScale="90000"/>
          </a:bodyPr>
          <a:lstStyle/>
          <a:p>
            <a:pPr algn="ctr"/>
            <a:r>
              <a:rPr lang="pl-PL" sz="4800" dirty="0"/>
              <a:t>Dziękuję za uwagę!</a:t>
            </a:r>
            <a:r>
              <a:rPr lang="pl-PL" sz="4267" dirty="0"/>
              <a:t/>
            </a:r>
            <a:br>
              <a:rPr lang="pl-PL" sz="4267" dirty="0"/>
            </a:br>
            <a:endParaRPr lang="pl-PL" sz="4267" dirty="0"/>
          </a:p>
        </p:txBody>
      </p:sp>
      <p:sp>
        <p:nvSpPr>
          <p:cNvPr id="4" name="Prostokąt 3"/>
          <p:cNvSpPr/>
          <p:nvPr/>
        </p:nvSpPr>
        <p:spPr>
          <a:xfrm>
            <a:off x="7736905" y="5027689"/>
            <a:ext cx="3388674" cy="7130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584200">
              <a:spcBef>
                <a:spcPts val="1000"/>
              </a:spcBef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pl-PL" altLang="pl-PL" sz="1600" dirty="0" smtClean="0">
                <a:solidFill>
                  <a:schemeClr val="accent1"/>
                </a:solidFill>
                <a:latin typeface="+mj-lt"/>
                <a:ea typeface="DejaVu Sans"/>
                <a:cs typeface="Lohit Hindi"/>
                <a:hlinkClick r:id="rId2"/>
              </a:rPr>
              <a:t>powietrze@umwm.malopolska.pl</a:t>
            </a:r>
            <a:endParaRPr lang="pl-PL" altLang="pl-PL" sz="1600" dirty="0" smtClean="0">
              <a:solidFill>
                <a:schemeClr val="accent1"/>
              </a:solidFill>
              <a:latin typeface="+mj-lt"/>
              <a:ea typeface="DejaVu Sans"/>
              <a:cs typeface="Lohit Hindi"/>
            </a:endParaRPr>
          </a:p>
          <a:p>
            <a:pPr lvl="0" defTabSz="584200">
              <a:spcBef>
                <a:spcPts val="1000"/>
              </a:spcBef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  <a:defRPr/>
            </a:pPr>
            <a:r>
              <a:rPr lang="pl-PL" altLang="pl-PL" sz="1600" dirty="0" smtClean="0">
                <a:solidFill>
                  <a:schemeClr val="accent1"/>
                </a:solidFill>
                <a:latin typeface="+mj-lt"/>
                <a:ea typeface="DejaVu Sans"/>
                <a:cs typeface="Lohit Hindi"/>
                <a:hlinkClick r:id="rId3"/>
              </a:rPr>
              <a:t>transformacja@umwm.malopolska.pl</a:t>
            </a:r>
            <a:endParaRPr lang="pl-PL" altLang="pl-PL" sz="1600" dirty="0" smtClean="0">
              <a:solidFill>
                <a:schemeClr val="accent1"/>
              </a:solidFill>
              <a:latin typeface="+mj-lt"/>
              <a:ea typeface="DejaVu Sans"/>
              <a:cs typeface="Lohit Hindi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88217" y="5145619"/>
            <a:ext cx="548688" cy="548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357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Niestandardowy 8">
      <a:dk1>
        <a:srgbClr val="000000"/>
      </a:dk1>
      <a:lt1>
        <a:srgbClr val="FFFFFF"/>
      </a:lt1>
      <a:dk2>
        <a:srgbClr val="002073"/>
      </a:dk2>
      <a:lt2>
        <a:srgbClr val="FFFFFF"/>
      </a:lt2>
      <a:accent1>
        <a:srgbClr val="003399"/>
      </a:accent1>
      <a:accent2>
        <a:srgbClr val="A6D3FF"/>
      </a:accent2>
      <a:accent3>
        <a:srgbClr val="FFD618"/>
      </a:accent3>
      <a:accent4>
        <a:srgbClr val="0051B0"/>
      </a:accent4>
      <a:accent5>
        <a:srgbClr val="6BB1E2"/>
      </a:accent5>
      <a:accent6>
        <a:srgbClr val="FFE60B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ja1" id="{436F5452-C95B-4D43-A1C6-1CA5BE69C951}" vid="{ABE25C27-1E66-47F3-AA86-B88226738C33}"/>
    </a:ext>
  </a:extLst>
</a:theme>
</file>

<file path=ppt/theme/theme2.xml><?xml version="1.0" encoding="utf-8"?>
<a:theme xmlns:a="http://schemas.openxmlformats.org/drawingml/2006/main" name="Office Them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Pakiet 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Pakiet 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明朝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Pakiet 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Pakiet 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Pakiet 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Pakiet 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8379</TotalTime>
  <Words>1099</Words>
  <Application>Microsoft Office PowerPoint</Application>
  <PresentationFormat>Panoramiczny</PresentationFormat>
  <Paragraphs>126</Paragraphs>
  <Slides>16</Slides>
  <Notes>7</Notes>
  <HiddenSlides>0</HiddenSlides>
  <MMClips>0</MMClips>
  <ScaleCrop>false</ScaleCrop>
  <HeadingPairs>
    <vt:vector size="6" baseType="variant">
      <vt:variant>
        <vt:lpstr>Używane czcionki</vt:lpstr>
      </vt:variant>
      <vt:variant>
        <vt:i4>9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16</vt:i4>
      </vt:variant>
    </vt:vector>
  </HeadingPairs>
  <TitlesOfParts>
    <vt:vector size="27" baseType="lpstr">
      <vt:lpstr>맑은 고딕</vt:lpstr>
      <vt:lpstr>Arial</vt:lpstr>
      <vt:lpstr>Calibri</vt:lpstr>
      <vt:lpstr>Calibri Light</vt:lpstr>
      <vt:lpstr>DejaVu Sans</vt:lpstr>
      <vt:lpstr>Lohit Hindi</vt:lpstr>
      <vt:lpstr>Open Sans</vt:lpstr>
      <vt:lpstr>Roboto Regular</vt:lpstr>
      <vt:lpstr>Wingdings</vt:lpstr>
      <vt:lpstr>Motyw pakietu Office</vt:lpstr>
      <vt:lpstr>Office Theme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Dziękuję za uwagę! </vt:lpstr>
    </vt:vector>
  </TitlesOfParts>
  <Company>UMWM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Frankowska, Adrianna</dc:creator>
  <cp:lastModifiedBy>Jasińska, Katarzyna</cp:lastModifiedBy>
  <cp:revision>530</cp:revision>
  <dcterms:created xsi:type="dcterms:W3CDTF">2022-08-10T11:01:11Z</dcterms:created>
  <dcterms:modified xsi:type="dcterms:W3CDTF">2026-06-16T09:19:44Z</dcterms:modified>
</cp:coreProperties>
</file>