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1260" r:id="rId2"/>
    <p:sldId id="1228" r:id="rId3"/>
    <p:sldId id="1236" r:id="rId4"/>
    <p:sldId id="1262" r:id="rId5"/>
    <p:sldId id="1235" r:id="rId6"/>
    <p:sldId id="1234" r:id="rId7"/>
    <p:sldId id="1264" r:id="rId8"/>
    <p:sldId id="1263" r:id="rId9"/>
    <p:sldId id="1233" r:id="rId10"/>
    <p:sldId id="1231" r:id="rId11"/>
    <p:sldId id="1265" r:id="rId12"/>
    <p:sldId id="1229" r:id="rId13"/>
    <p:sldId id="1232" r:id="rId14"/>
    <p:sldId id="1240" r:id="rId15"/>
    <p:sldId id="1266" r:id="rId16"/>
    <p:sldId id="1267" r:id="rId17"/>
    <p:sldId id="1268" r:id="rId18"/>
    <p:sldId id="1241" r:id="rId19"/>
    <p:sldId id="1238" r:id="rId20"/>
    <p:sldId id="1245" r:id="rId21"/>
    <p:sldId id="1248" r:id="rId22"/>
    <p:sldId id="1269" r:id="rId23"/>
    <p:sldId id="1249" r:id="rId24"/>
    <p:sldId id="1250" r:id="rId25"/>
    <p:sldId id="1251" r:id="rId26"/>
    <p:sldId id="1252" r:id="rId27"/>
    <p:sldId id="1254" r:id="rId28"/>
    <p:sldId id="1255" r:id="rId29"/>
    <p:sldId id="1257" r:id="rId30"/>
    <p:sldId id="1270" r:id="rId31"/>
    <p:sldId id="1272" r:id="rId32"/>
    <p:sldId id="1273" r:id="rId33"/>
    <p:sldId id="1274" r:id="rId34"/>
    <p:sldId id="1275" r:id="rId35"/>
    <p:sldId id="1271" r:id="rId36"/>
    <p:sldId id="1276" r:id="rId37"/>
    <p:sldId id="1277" r:id="rId38"/>
    <p:sldId id="1278" r:id="rId39"/>
    <p:sldId id="1280" r:id="rId40"/>
    <p:sldId id="1281" r:id="rId41"/>
    <p:sldId id="1282" r:id="rId42"/>
    <p:sldId id="1283" r:id="rId43"/>
    <p:sldId id="1285" r:id="rId44"/>
    <p:sldId id="1284" r:id="rId45"/>
    <p:sldId id="1286" r:id="rId46"/>
    <p:sldId id="1289" r:id="rId47"/>
    <p:sldId id="1288" r:id="rId48"/>
    <p:sldId id="1287" r:id="rId49"/>
    <p:sldId id="1290" r:id="rId50"/>
    <p:sldId id="1291" r:id="rId51"/>
    <p:sldId id="1292" r:id="rId52"/>
    <p:sldId id="1293" r:id="rId53"/>
    <p:sldId id="269" r:id="rId54"/>
    <p:sldId id="1294" r:id="rId55"/>
    <p:sldId id="1295" r:id="rId56"/>
    <p:sldId id="1296" r:id="rId57"/>
    <p:sldId id="1297" r:id="rId58"/>
    <p:sldId id="1298" r:id="rId59"/>
    <p:sldId id="1299" r:id="rId60"/>
    <p:sldId id="1261" r:id="rId6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80"/>
    <a:srgbClr val="FFA000"/>
    <a:srgbClr val="57B354"/>
    <a:srgbClr val="003764"/>
    <a:srgbClr val="65C5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yl pośredni 2 — Ak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8D230F3-CF80-4859-8CE7-A43EE81993B5}" styleName="Styl jasny 1 — Ak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Styl jasny 2 — Ak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Powietrze%20i%20Rozw&#243;j\POP%20Ma&#322;opolska%202019\3%20PROD\MES\Bilanse%20emisji%20POP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Powietrze%20i%20Rozw&#243;j\POP%20Ma&#322;opolska%202019\3%20PROD\MES\Bilanse%20emisji%20POP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Powietrze%20i%20Rozw&#243;j\POP%20Ma&#322;opolska%202019\3%20PROD\MES\Bilanse%20emisji%20POP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Baza KOBIZE</c:v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f>'Bilanse emisji'!$D$3:$K$3</c:f>
              <c:strCache>
                <c:ptCount val="8"/>
                <c:pt idx="0">
                  <c:v>NMLZO</c:v>
                </c:pt>
                <c:pt idx="1">
                  <c:v>NOx</c:v>
                </c:pt>
                <c:pt idx="2">
                  <c:v>NO2</c:v>
                </c:pt>
                <c:pt idx="3">
                  <c:v>PM10</c:v>
                </c:pt>
                <c:pt idx="4">
                  <c:v>PM2,5</c:v>
                </c:pt>
                <c:pt idx="5">
                  <c:v>TSP</c:v>
                </c:pt>
                <c:pt idx="6">
                  <c:v>SOx</c:v>
                </c:pt>
                <c:pt idx="7">
                  <c:v>CO</c:v>
                </c:pt>
              </c:strCache>
            </c:strRef>
          </c:cat>
          <c:val>
            <c:numRef>
              <c:f>'Bilanse emisji'!$D$6:$K$6</c:f>
              <c:numCache>
                <c:formatCode>#,##0.00</c:formatCode>
                <c:ptCount val="8"/>
                <c:pt idx="0">
                  <c:v>7478119.3685940206</c:v>
                </c:pt>
                <c:pt idx="1">
                  <c:v>23205609.442688726</c:v>
                </c:pt>
                <c:pt idx="2">
                  <c:v>2320560.9442688725</c:v>
                </c:pt>
                <c:pt idx="3">
                  <c:v>1571861.7190539057</c:v>
                </c:pt>
                <c:pt idx="4">
                  <c:v>1222213.7286086963</c:v>
                </c:pt>
                <c:pt idx="6">
                  <c:v>44379.58153568858</c:v>
                </c:pt>
                <c:pt idx="7">
                  <c:v>51615539.000209913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234-44AC-BF4C-661884242B7A}"/>
            </c:ext>
          </c:extLst>
        </c:ser>
        <c:ser>
          <c:idx val="1"/>
          <c:order val="1"/>
          <c:tx>
            <c:v>Baza POP 2015</c:v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f>'Bilanse emisji'!$D$3:$K$3</c:f>
              <c:strCache>
                <c:ptCount val="8"/>
                <c:pt idx="0">
                  <c:v>NMLZO</c:v>
                </c:pt>
                <c:pt idx="1">
                  <c:v>NOx</c:v>
                </c:pt>
                <c:pt idx="2">
                  <c:v>NO2</c:v>
                </c:pt>
                <c:pt idx="3">
                  <c:v>PM10</c:v>
                </c:pt>
                <c:pt idx="4">
                  <c:v>PM2,5</c:v>
                </c:pt>
                <c:pt idx="5">
                  <c:v>TSP</c:v>
                </c:pt>
                <c:pt idx="6">
                  <c:v>SOx</c:v>
                </c:pt>
                <c:pt idx="7">
                  <c:v>CO</c:v>
                </c:pt>
              </c:strCache>
            </c:strRef>
          </c:cat>
          <c:val>
            <c:numRef>
              <c:f>'Bilanse emisji'!$D$21:$K$21</c:f>
              <c:numCache>
                <c:formatCode>#,##0.00</c:formatCode>
                <c:ptCount val="8"/>
                <c:pt idx="0">
                  <c:v>1141386.0436555038</c:v>
                </c:pt>
                <c:pt idx="1">
                  <c:v>39873703.783218242</c:v>
                </c:pt>
                <c:pt idx="2">
                  <c:v>3987370.3783218241</c:v>
                </c:pt>
                <c:pt idx="3">
                  <c:v>5241200.4493955895</c:v>
                </c:pt>
                <c:pt idx="4">
                  <c:v>1743627.8966365645</c:v>
                </c:pt>
                <c:pt idx="6">
                  <c:v>116209.45176956629</c:v>
                </c:pt>
                <c:pt idx="7">
                  <c:v>16876364.395217001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234-44AC-BF4C-661884242B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308383104"/>
        <c:axId val="308385664"/>
      </c:barChart>
      <c:catAx>
        <c:axId val="30838310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08385664"/>
        <c:crosses val="autoZero"/>
        <c:auto val="1"/>
        <c:lblAlgn val="ctr"/>
        <c:lblOffset val="100"/>
        <c:noMultiLvlLbl val="0"/>
      </c:catAx>
      <c:valAx>
        <c:axId val="308385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dirty="0"/>
                  <a:t>kg/rok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08383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Baza KOBIZE</c:v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extLst>
                <c:ext xmlns:c15="http://schemas.microsoft.com/office/drawing/2012/chart" uri="{02D57815-91ED-43cb-92C2-25804820EDAC}">
                  <c15:fullRef>
                    <c15:sqref>'Bilanse emisji'!$C$3:$O$3</c15:sqref>
                  </c15:fullRef>
                </c:ext>
              </c:extLst>
              <c:f>('Bilanse emisji'!$C$3:$K$3,'Bilanse emisji'!$O$3)</c:f>
              <c:strCache>
                <c:ptCount val="10"/>
                <c:pt idx="0">
                  <c:v>NH3</c:v>
                </c:pt>
                <c:pt idx="1">
                  <c:v>NMLZO</c:v>
                </c:pt>
                <c:pt idx="2">
                  <c:v>NOx</c:v>
                </c:pt>
                <c:pt idx="3">
                  <c:v>NO2</c:v>
                </c:pt>
                <c:pt idx="4">
                  <c:v>PM10</c:v>
                </c:pt>
                <c:pt idx="5">
                  <c:v>PM2,5</c:v>
                </c:pt>
                <c:pt idx="6">
                  <c:v>TSP</c:v>
                </c:pt>
                <c:pt idx="7">
                  <c:v>SOx</c:v>
                </c:pt>
                <c:pt idx="8">
                  <c:v>CO</c:v>
                </c:pt>
                <c:pt idx="9">
                  <c:v>BaP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'Bilanse emisji'!$C$8:$O$8</c15:sqref>
                  </c15:fullRef>
                </c:ext>
              </c:extLst>
              <c:f>('Bilanse emisji'!$C$8:$K$8,'Bilanse emisji'!$O$8)</c:f>
              <c:numCache>
                <c:formatCode>#,##0.00</c:formatCode>
                <c:ptCount val="10"/>
                <c:pt idx="1">
                  <c:v>28585707.182979845</c:v>
                </c:pt>
                <c:pt idx="2">
                  <c:v>7281422.6081325412</c:v>
                </c:pt>
                <c:pt idx="4">
                  <c:v>24320134.992514402</c:v>
                </c:pt>
                <c:pt idx="5">
                  <c:v>23943049.190788705</c:v>
                </c:pt>
                <c:pt idx="6">
                  <c:v>26662085.119157355</c:v>
                </c:pt>
                <c:pt idx="7">
                  <c:v>22769299.378866769</c:v>
                </c:pt>
                <c:pt idx="8">
                  <c:v>268731048.3129729</c:v>
                </c:pt>
                <c:pt idx="9">
                  <c:v>13265.473974200171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DE-46FF-A1A4-BE05A30804CE}"/>
            </c:ext>
          </c:extLst>
        </c:ser>
        <c:ser>
          <c:idx val="1"/>
          <c:order val="1"/>
          <c:tx>
            <c:v>Baza POP 2015</c:v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extLst>
                <c:ext xmlns:c15="http://schemas.microsoft.com/office/drawing/2012/chart" uri="{02D57815-91ED-43cb-92C2-25804820EDAC}">
                  <c15:fullRef>
                    <c15:sqref>'Bilanse emisji'!$C$3:$O$3</c15:sqref>
                  </c15:fullRef>
                </c:ext>
              </c:extLst>
              <c:f>('Bilanse emisji'!$C$3:$K$3,'Bilanse emisji'!$O$3)</c:f>
              <c:strCache>
                <c:ptCount val="10"/>
                <c:pt idx="0">
                  <c:v>NH3</c:v>
                </c:pt>
                <c:pt idx="1">
                  <c:v>NMLZO</c:v>
                </c:pt>
                <c:pt idx="2">
                  <c:v>NOx</c:v>
                </c:pt>
                <c:pt idx="3">
                  <c:v>NO2</c:v>
                </c:pt>
                <c:pt idx="4">
                  <c:v>PM10</c:v>
                </c:pt>
                <c:pt idx="5">
                  <c:v>PM2,5</c:v>
                </c:pt>
                <c:pt idx="6">
                  <c:v>TSP</c:v>
                </c:pt>
                <c:pt idx="7">
                  <c:v>SOx</c:v>
                </c:pt>
                <c:pt idx="8">
                  <c:v>CO</c:v>
                </c:pt>
                <c:pt idx="9">
                  <c:v>BaP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'Bilanse emisji'!$C$19:$O$19</c15:sqref>
                  </c15:fullRef>
                </c:ext>
              </c:extLst>
              <c:f>('Bilanse emisji'!$C$19:$K$19,'Bilanse emisji'!$O$19)</c:f>
              <c:numCache>
                <c:formatCode>#,##0.00</c:formatCode>
                <c:ptCount val="10"/>
                <c:pt idx="0">
                  <c:v>112017.09809528566</c:v>
                </c:pt>
                <c:pt idx="1">
                  <c:v>15265521.892651463</c:v>
                </c:pt>
                <c:pt idx="2">
                  <c:v>4214701.3329799706</c:v>
                </c:pt>
                <c:pt idx="3">
                  <c:v>421470.133297997</c:v>
                </c:pt>
                <c:pt idx="4">
                  <c:v>13173179.677463468</c:v>
                </c:pt>
                <c:pt idx="5">
                  <c:v>12889940.191817531</c:v>
                </c:pt>
                <c:pt idx="6">
                  <c:v>14343774.362166846</c:v>
                </c:pt>
                <c:pt idx="7">
                  <c:v>11945796.229060512</c:v>
                </c:pt>
                <c:pt idx="8">
                  <c:v>142001300.95795983</c:v>
                </c:pt>
                <c:pt idx="9">
                  <c:v>7147.5859687426246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EDE-46FF-A1A4-BE05A30804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300087552"/>
        <c:axId val="473518080"/>
      </c:barChart>
      <c:catAx>
        <c:axId val="300087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3518080"/>
        <c:crosses val="autoZero"/>
        <c:auto val="1"/>
        <c:lblAlgn val="ctr"/>
        <c:lblOffset val="100"/>
        <c:noMultiLvlLbl val="0"/>
      </c:catAx>
      <c:valAx>
        <c:axId val="473518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dirty="0"/>
                  <a:t>kg/rok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00087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Baza KOBIZE</c:v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extLst>
                <c:ext xmlns:c15="http://schemas.microsoft.com/office/drawing/2012/chart" uri="{02D57815-91ED-43cb-92C2-25804820EDAC}">
                  <c15:fullRef>
                    <c15:sqref>'Bilanse emisji'!$C$3:$O$3</c15:sqref>
                  </c15:fullRef>
                </c:ext>
              </c:extLst>
              <c:f>('Bilanse emisji'!$C$3:$K$3,'Bilanse emisji'!$O$3)</c:f>
              <c:strCache>
                <c:ptCount val="10"/>
                <c:pt idx="0">
                  <c:v>NH3</c:v>
                </c:pt>
                <c:pt idx="1">
                  <c:v>NMLZO</c:v>
                </c:pt>
                <c:pt idx="2">
                  <c:v>NOx</c:v>
                </c:pt>
                <c:pt idx="3">
                  <c:v>NO2</c:v>
                </c:pt>
                <c:pt idx="4">
                  <c:v>PM10</c:v>
                </c:pt>
                <c:pt idx="5">
                  <c:v>PM2,5</c:v>
                </c:pt>
                <c:pt idx="6">
                  <c:v>TSP</c:v>
                </c:pt>
                <c:pt idx="7">
                  <c:v>SOx</c:v>
                </c:pt>
                <c:pt idx="8">
                  <c:v>CO</c:v>
                </c:pt>
                <c:pt idx="9">
                  <c:v>BaP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'Bilanse emisji'!$C$9:$O$9</c15:sqref>
                  </c15:fullRef>
                </c:ext>
              </c:extLst>
              <c:f>('Bilanse emisji'!$C$9:$K$9,'Bilanse emisji'!$O$9)</c:f>
              <c:numCache>
                <c:formatCode>#,##0.00</c:formatCode>
                <c:ptCount val="10"/>
                <c:pt idx="0">
                  <c:v>235647.45508632186</c:v>
                </c:pt>
                <c:pt idx="1">
                  <c:v>1435555.5533575201</c:v>
                </c:pt>
                <c:pt idx="2">
                  <c:v>15285820.308949759</c:v>
                </c:pt>
                <c:pt idx="4">
                  <c:v>1573061.4983644879</c:v>
                </c:pt>
                <c:pt idx="5">
                  <c:v>1059186.7670807482</c:v>
                </c:pt>
                <c:pt idx="6">
                  <c:v>2351646.92364978</c:v>
                </c:pt>
                <c:pt idx="7">
                  <c:v>12502027.575980539</c:v>
                </c:pt>
                <c:pt idx="8">
                  <c:v>17747480.054276355</c:v>
                </c:pt>
                <c:pt idx="9">
                  <c:v>386.59148370101997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E4-48AE-AE36-BB6DC0301969}"/>
            </c:ext>
          </c:extLst>
        </c:ser>
        <c:ser>
          <c:idx val="1"/>
          <c:order val="1"/>
          <c:tx>
            <c:v>Baza POP 2015</c:v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extLst>
                <c:ext xmlns:c15="http://schemas.microsoft.com/office/drawing/2012/chart" uri="{02D57815-91ED-43cb-92C2-25804820EDAC}">
                  <c15:fullRef>
                    <c15:sqref>'Bilanse emisji'!$C$3:$O$3</c15:sqref>
                  </c15:fullRef>
                </c:ext>
              </c:extLst>
              <c:f>('Bilanse emisji'!$C$3:$K$3,'Bilanse emisji'!$O$3)</c:f>
              <c:strCache>
                <c:ptCount val="10"/>
                <c:pt idx="0">
                  <c:v>NH3</c:v>
                </c:pt>
                <c:pt idx="1">
                  <c:v>NMLZO</c:v>
                </c:pt>
                <c:pt idx="2">
                  <c:v>NOx</c:v>
                </c:pt>
                <c:pt idx="3">
                  <c:v>NO2</c:v>
                </c:pt>
                <c:pt idx="4">
                  <c:v>PM10</c:v>
                </c:pt>
                <c:pt idx="5">
                  <c:v>PM2,5</c:v>
                </c:pt>
                <c:pt idx="6">
                  <c:v>TSP</c:v>
                </c:pt>
                <c:pt idx="7">
                  <c:v>SOx</c:v>
                </c:pt>
                <c:pt idx="8">
                  <c:v>CO</c:v>
                </c:pt>
                <c:pt idx="9">
                  <c:v>BaP</c:v>
                </c:pt>
              </c:strCache>
            </c:str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'Bilanse emisji'!$C$17:$O$17</c15:sqref>
                  </c15:fullRef>
                </c:ext>
              </c:extLst>
              <c:f>('Bilanse emisji'!$C$17:$K$17,'Bilanse emisji'!$O$17)</c:f>
              <c:numCache>
                <c:formatCode>#,##0.00</c:formatCode>
                <c:ptCount val="10"/>
                <c:pt idx="0">
                  <c:v>271354.50129331334</c:v>
                </c:pt>
                <c:pt idx="1">
                  <c:v>1450313.6198827326</c:v>
                </c:pt>
                <c:pt idx="2">
                  <c:v>20443131.841820266</c:v>
                </c:pt>
                <c:pt idx="3">
                  <c:v>2044313.1841820267</c:v>
                </c:pt>
                <c:pt idx="4" formatCode="#,##0.0">
                  <c:v>2957893.1414448144</c:v>
                </c:pt>
                <c:pt idx="5" formatCode="#,##0.0">
                  <c:v>2354705.9878058098</c:v>
                </c:pt>
                <c:pt idx="6">
                  <c:v>4018112.8696653917</c:v>
                </c:pt>
                <c:pt idx="7">
                  <c:v>30538249.407650031</c:v>
                </c:pt>
                <c:pt idx="8">
                  <c:v>19334638.199555527</c:v>
                </c:pt>
                <c:pt idx="9" formatCode="General">
                  <c:v>446.12373064073614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8E4-48AE-AE36-BB6DC03019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302590976"/>
        <c:axId val="302592768"/>
      </c:barChart>
      <c:catAx>
        <c:axId val="3025909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02592768"/>
        <c:crosses val="autoZero"/>
        <c:auto val="1"/>
        <c:lblAlgn val="ctr"/>
        <c:lblOffset val="100"/>
        <c:noMultiLvlLbl val="0"/>
      </c:catAx>
      <c:valAx>
        <c:axId val="302592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02590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png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png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56C723-A3FD-4BB1-8D9B-8B2E587EFB7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2AAA83AB-ED2F-4213-B889-EF9C6C886642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Pył PM10</a:t>
          </a:r>
        </a:p>
      </dgm:t>
    </dgm:pt>
    <dgm:pt modelId="{EA2494A4-FF40-4B38-9067-6FC73D45D8C8}" type="parTrans" cxnId="{3B30C0B1-FE99-45AC-8315-64F97EAF538B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B071D3B6-0858-4E8D-852B-6FFF76006E84}" type="sibTrans" cxnId="{3B30C0B1-FE99-45AC-8315-64F97EAF538B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B5D9FD1C-8086-4636-9BA0-99FB05866064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Pył PM2,5</a:t>
          </a:r>
        </a:p>
      </dgm:t>
    </dgm:pt>
    <dgm:pt modelId="{A3722431-C2DA-484E-BB12-8B0E03DE2850}" type="parTrans" cxnId="{384D5FD7-CF5D-4C31-A6D2-9684DAC2EAF7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84E072F3-247D-464B-A4C4-92EFE5446B65}" type="sibTrans" cxnId="{384D5FD7-CF5D-4C31-A6D2-9684DAC2EAF7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26B6C1D0-5962-4F69-A74B-806F00C4B694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800" dirty="0">
              <a:solidFill>
                <a:schemeClr val="tx2">
                  <a:lumMod val="75000"/>
                </a:schemeClr>
              </a:solidFill>
            </a:rPr>
            <a:t>Benzo(a)piren</a:t>
          </a:r>
        </a:p>
      </dgm:t>
    </dgm:pt>
    <dgm:pt modelId="{F6444253-75A8-43FF-96E8-2FC6496D7297}" type="parTrans" cxnId="{0ED77E7F-8C02-40A6-BC67-1CA5E794F2FC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909FFEAE-2E54-4F01-969C-8F8D29B1AA6C}" type="sibTrans" cxnId="{0ED77E7F-8C02-40A6-BC67-1CA5E794F2FC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71E98395-5CB9-426B-AE96-C5E63B2C4ABA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Dwutlenek azotu</a:t>
          </a:r>
        </a:p>
      </dgm:t>
    </dgm:pt>
    <dgm:pt modelId="{F3FE3E27-CDD5-4E1F-9334-DAB5F49EB416}" type="parTrans" cxnId="{4F24DB08-777A-4631-88A7-0F797AB03D8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5C259317-44D5-4E60-9E39-C0E28C5559AF}" type="sibTrans" cxnId="{4F24DB08-777A-4631-88A7-0F797AB03D8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C1952210-3984-4BD7-8913-E1CFFDCD33EC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Dwutlenek siarki</a:t>
          </a:r>
        </a:p>
      </dgm:t>
    </dgm:pt>
    <dgm:pt modelId="{0E49F891-5BF6-42C8-B5A0-D03A1E171A29}" type="parTrans" cxnId="{019FA02C-5258-4233-88A2-6DB4725384A7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B5348986-F2F1-4237-AE82-5C90CC7DE07C}" type="sibTrans" cxnId="{019FA02C-5258-4233-88A2-6DB4725384A7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4AACF04A-EF76-4907-A16C-CD2C41B90843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Pył ogółem</a:t>
          </a:r>
        </a:p>
      </dgm:t>
    </dgm:pt>
    <dgm:pt modelId="{81C37A3A-D877-4668-A14E-F8450FB4EB6D}" type="parTrans" cxnId="{CBE39A5D-072A-4FE4-8896-9220AD3C7F30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EF7EA9C1-4C7A-4C45-9D20-DDCE20A094F4}" type="sibTrans" cxnId="{CBE39A5D-072A-4FE4-8896-9220AD3C7F30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EBDB5851-DF68-4AE4-BB56-7DD1184A2155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400" dirty="0">
              <a:solidFill>
                <a:schemeClr val="tx2">
                  <a:lumMod val="75000"/>
                </a:schemeClr>
              </a:solidFill>
            </a:rPr>
            <a:t>wielopierścieniowe węglowodory aromatyczne  (suma)</a:t>
          </a:r>
        </a:p>
      </dgm:t>
    </dgm:pt>
    <dgm:pt modelId="{A2DB6630-05D5-422A-803F-EF0430C1F000}" type="parTrans" cxnId="{3067F969-CB99-4C63-87BE-F88EE80F224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006EF6C1-A463-41D9-886D-AB31D6902D25}" type="sibTrans" cxnId="{3067F969-CB99-4C63-87BE-F88EE80F224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7EFC937B-D368-4A58-927A-1188F2BA4DF6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Dwutlenek węgla</a:t>
          </a:r>
        </a:p>
      </dgm:t>
    </dgm:pt>
    <dgm:pt modelId="{B4376DBA-D6F1-4687-B00E-E9F4B6248642}" type="parTrans" cxnId="{03929390-2992-4869-ACBE-904613BCBBB8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7044714C-8BF8-4AC7-8C92-F6F9981B0224}" type="sibTrans" cxnId="{03929390-2992-4869-ACBE-904613BCBBB8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195E3DE0-DD89-4753-B3D4-91B01D39DC62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Tlenki azotu</a:t>
          </a:r>
        </a:p>
      </dgm:t>
    </dgm:pt>
    <dgm:pt modelId="{B314F58F-6C4F-4166-91D3-53E08F673409}" type="parTrans" cxnId="{D76A18EE-2F05-464D-A3A6-3040E0BEB69C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B4295425-A747-4C7A-A133-88B0C59011E8}" type="sibTrans" cxnId="{D76A18EE-2F05-464D-A3A6-3040E0BEB69C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298DCFEC-0663-4FAF-AD62-811BB5BAE597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metan</a:t>
          </a:r>
        </a:p>
      </dgm:t>
    </dgm:pt>
    <dgm:pt modelId="{69DCFEAC-7865-440F-8F3A-ABE3430F350B}" type="parTrans" cxnId="{35D08895-9F8A-4E49-9636-D26A30830622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A683DF1B-7B3D-43D8-ADF4-94AD90402B21}" type="sibTrans" cxnId="{35D08895-9F8A-4E49-9636-D26A30830622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9AED86F5-D421-4EFC-B3F9-C28874B4C01B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benzen</a:t>
          </a:r>
        </a:p>
      </dgm:t>
    </dgm:pt>
    <dgm:pt modelId="{87A78C3A-6ABD-43FB-A740-AE7639A4C3B0}" type="parTrans" cxnId="{F5462AE4-C96B-44F1-8BAE-C9EC3A4D608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EB873CF4-F4B9-45D3-9BEF-C995ED399D4E}" type="sibTrans" cxnId="{F5462AE4-C96B-44F1-8BAE-C9EC3A4D608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C431DBA0-61FF-4768-A51F-78EE3D319423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amoniak</a:t>
          </a:r>
        </a:p>
      </dgm:t>
    </dgm:pt>
    <dgm:pt modelId="{19AA578D-A392-4C37-BA28-6D84FCF91ACD}" type="parTrans" cxnId="{2AE5E743-D1E9-4935-AAAA-36F95E98170D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8C0D9C19-DCA3-42BE-AE00-9A699FFDA1A9}" type="sibTrans" cxnId="{2AE5E743-D1E9-4935-AAAA-36F95E98170D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E67FDF0C-F0FD-4A02-88DC-2FEDB4357918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Niemetanowe lotne związki organiczne </a:t>
          </a:r>
        </a:p>
      </dgm:t>
    </dgm:pt>
    <dgm:pt modelId="{AAA07292-12D0-4420-A288-7D8A38FAA97D}" type="parTrans" cxnId="{AFBC6F69-9FC2-43DD-8068-93BB411D03F2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93922679-E10B-4835-A07A-EBF8D0890E01}" type="sibTrans" cxnId="{AFBC6F69-9FC2-43DD-8068-93BB411D03F2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F6BA3DB4-01C2-4AF6-98F1-22A4BE306C49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Rtęć</a:t>
          </a:r>
        </a:p>
      </dgm:t>
    </dgm:pt>
    <dgm:pt modelId="{95F01CE1-A9EA-401B-824C-07FE7977E01F}" type="parTrans" cxnId="{E6ED6B79-0661-48EE-9C9E-73FF5D8796D0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ED828583-C2FA-4082-A596-D377EDDCD693}" type="sibTrans" cxnId="{E6ED6B79-0661-48EE-9C9E-73FF5D8796D0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45ABD065-5C2E-421D-81A4-BE890CBC53A6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kadm</a:t>
          </a:r>
        </a:p>
      </dgm:t>
    </dgm:pt>
    <dgm:pt modelId="{42B1574E-52E0-4D3D-AD1F-3578CD25B60F}" type="parTrans" cxnId="{5068D316-67EB-4482-BA7D-8401AB2657F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9F94AD90-2761-439F-9BAF-125AE4DAFF39}" type="sibTrans" cxnId="{5068D316-67EB-4482-BA7D-8401AB2657F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2E4EDC5C-07B2-416D-A5ED-ECE7DFEAD351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arsen</a:t>
          </a:r>
        </a:p>
      </dgm:t>
    </dgm:pt>
    <dgm:pt modelId="{F0E2CBF4-CCF8-4CE2-BBAA-0F827FFEA393}" type="parTrans" cxnId="{74F5E026-2E9E-4FBD-B2FC-6B67163D792F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D956B59E-36A0-4BB7-B45D-B97C52DBAEA0}" type="sibTrans" cxnId="{74F5E026-2E9E-4FBD-B2FC-6B67163D792F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2787D9F6-0CA5-4F1E-9331-37486E8A1F85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Tlenek węgla</a:t>
          </a:r>
        </a:p>
      </dgm:t>
    </dgm:pt>
    <dgm:pt modelId="{98C1E971-5107-4F07-AA86-8A416381A3C5}" type="parTrans" cxnId="{0AB6D9B9-3B3B-4BC8-A2B0-3648B778DCC6}">
      <dgm:prSet/>
      <dgm:spPr/>
      <dgm:t>
        <a:bodyPr/>
        <a:lstStyle/>
        <a:p>
          <a:endParaRPr lang="pl-PL"/>
        </a:p>
      </dgm:t>
    </dgm:pt>
    <dgm:pt modelId="{ADEBBF36-4DBB-4CB1-9907-EA25818271DD}" type="sibTrans" cxnId="{0AB6D9B9-3B3B-4BC8-A2B0-3648B778DCC6}">
      <dgm:prSet/>
      <dgm:spPr/>
      <dgm:t>
        <a:bodyPr/>
        <a:lstStyle/>
        <a:p>
          <a:endParaRPr lang="pl-PL"/>
        </a:p>
      </dgm:t>
    </dgm:pt>
    <dgm:pt modelId="{5DB88294-4DFB-4D24-B19E-44FA5D85C4CB}" type="pres">
      <dgm:prSet presAssocID="{0556C723-A3FD-4BB1-8D9B-8B2E587EFB79}" presName="diagram" presStyleCnt="0">
        <dgm:presLayoutVars>
          <dgm:dir/>
          <dgm:resizeHandles val="exact"/>
        </dgm:presLayoutVars>
      </dgm:prSet>
      <dgm:spPr/>
    </dgm:pt>
    <dgm:pt modelId="{9913A8ED-FA58-4C11-8F54-16C6ED2AB883}" type="pres">
      <dgm:prSet presAssocID="{4AACF04A-EF76-4907-A16C-CD2C41B90843}" presName="node" presStyleLbl="node1" presStyleIdx="0" presStyleCnt="17">
        <dgm:presLayoutVars>
          <dgm:bulletEnabled val="1"/>
        </dgm:presLayoutVars>
      </dgm:prSet>
      <dgm:spPr/>
    </dgm:pt>
    <dgm:pt modelId="{DC4B6312-6F12-4AAC-B3E3-C2823BDFCEFC}" type="pres">
      <dgm:prSet presAssocID="{EF7EA9C1-4C7A-4C45-9D20-DDCE20A094F4}" presName="sibTrans" presStyleCnt="0"/>
      <dgm:spPr/>
    </dgm:pt>
    <dgm:pt modelId="{F5D2E680-0C90-48FA-A38F-2FE825C712EF}" type="pres">
      <dgm:prSet presAssocID="{2AAA83AB-ED2F-4213-B889-EF9C6C886642}" presName="node" presStyleLbl="node1" presStyleIdx="1" presStyleCnt="17">
        <dgm:presLayoutVars>
          <dgm:bulletEnabled val="1"/>
        </dgm:presLayoutVars>
      </dgm:prSet>
      <dgm:spPr/>
    </dgm:pt>
    <dgm:pt modelId="{4E976E23-6E54-4EDB-9A10-01BEA3A8B00D}" type="pres">
      <dgm:prSet presAssocID="{B071D3B6-0858-4E8D-852B-6FFF76006E84}" presName="sibTrans" presStyleCnt="0"/>
      <dgm:spPr/>
    </dgm:pt>
    <dgm:pt modelId="{B59537C9-6DFD-4C4B-A6B9-16669500FE43}" type="pres">
      <dgm:prSet presAssocID="{B5D9FD1C-8086-4636-9BA0-99FB05866064}" presName="node" presStyleLbl="node1" presStyleIdx="2" presStyleCnt="17">
        <dgm:presLayoutVars>
          <dgm:bulletEnabled val="1"/>
        </dgm:presLayoutVars>
      </dgm:prSet>
      <dgm:spPr/>
    </dgm:pt>
    <dgm:pt modelId="{9D6072DF-8918-4F15-8C2F-6ADE5AACFE33}" type="pres">
      <dgm:prSet presAssocID="{84E072F3-247D-464B-A4C4-92EFE5446B65}" presName="sibTrans" presStyleCnt="0"/>
      <dgm:spPr/>
    </dgm:pt>
    <dgm:pt modelId="{9D8F2B1A-A228-4273-9FE0-9776D679CE24}" type="pres">
      <dgm:prSet presAssocID="{26B6C1D0-5962-4F69-A74B-806F00C4B694}" presName="node" presStyleLbl="node1" presStyleIdx="3" presStyleCnt="17">
        <dgm:presLayoutVars>
          <dgm:bulletEnabled val="1"/>
        </dgm:presLayoutVars>
      </dgm:prSet>
      <dgm:spPr/>
    </dgm:pt>
    <dgm:pt modelId="{57D17ED1-5D9A-480C-AAB1-D8575DF94CBB}" type="pres">
      <dgm:prSet presAssocID="{909FFEAE-2E54-4F01-969C-8F8D29B1AA6C}" presName="sibTrans" presStyleCnt="0"/>
      <dgm:spPr/>
    </dgm:pt>
    <dgm:pt modelId="{1D577C44-732C-46DF-9801-9676452A172E}" type="pres">
      <dgm:prSet presAssocID="{71E98395-5CB9-426B-AE96-C5E63B2C4ABA}" presName="node" presStyleLbl="node1" presStyleIdx="4" presStyleCnt="17" custLinFactNeighborX="6" custLinFactNeighborY="2411">
        <dgm:presLayoutVars>
          <dgm:bulletEnabled val="1"/>
        </dgm:presLayoutVars>
      </dgm:prSet>
      <dgm:spPr/>
    </dgm:pt>
    <dgm:pt modelId="{A2C9EC82-8871-4C52-832F-1638DDDDE43B}" type="pres">
      <dgm:prSet presAssocID="{5C259317-44D5-4E60-9E39-C0E28C5559AF}" presName="sibTrans" presStyleCnt="0"/>
      <dgm:spPr/>
    </dgm:pt>
    <dgm:pt modelId="{AA11F8D0-D509-4C59-9D64-2F471A6A3389}" type="pres">
      <dgm:prSet presAssocID="{C1952210-3984-4BD7-8913-E1CFFDCD33EC}" presName="node" presStyleLbl="node1" presStyleIdx="5" presStyleCnt="17" custLinFactNeighborX="500" custLinFactNeighborY="5173">
        <dgm:presLayoutVars>
          <dgm:bulletEnabled val="1"/>
        </dgm:presLayoutVars>
      </dgm:prSet>
      <dgm:spPr/>
    </dgm:pt>
    <dgm:pt modelId="{412468AE-D8ED-4620-BB7A-A3281BC9F9F1}" type="pres">
      <dgm:prSet presAssocID="{B5348986-F2F1-4237-AE82-5C90CC7DE07C}" presName="sibTrans" presStyleCnt="0"/>
      <dgm:spPr/>
    </dgm:pt>
    <dgm:pt modelId="{E3C79015-7A55-4CA1-B363-C0652F7BEE8F}" type="pres">
      <dgm:prSet presAssocID="{EBDB5851-DF68-4AE4-BB56-7DD1184A2155}" presName="node" presStyleLbl="node1" presStyleIdx="6" presStyleCnt="17" custLinFactNeighborX="-543" custLinFactNeighborY="5173">
        <dgm:presLayoutVars>
          <dgm:bulletEnabled val="1"/>
        </dgm:presLayoutVars>
      </dgm:prSet>
      <dgm:spPr/>
    </dgm:pt>
    <dgm:pt modelId="{DC7ADDC9-0D88-419D-91FA-19AC8ADB350F}" type="pres">
      <dgm:prSet presAssocID="{006EF6C1-A463-41D9-886D-AB31D6902D25}" presName="sibTrans" presStyleCnt="0"/>
      <dgm:spPr/>
    </dgm:pt>
    <dgm:pt modelId="{03ACCC00-A6F2-44FF-BB56-78B9BCAFA9D5}" type="pres">
      <dgm:prSet presAssocID="{195E3DE0-DD89-4753-B3D4-91B01D39DC62}" presName="node" presStyleLbl="node1" presStyleIdx="7" presStyleCnt="17" custLinFactNeighborX="-50" custLinFactNeighborY="5173">
        <dgm:presLayoutVars>
          <dgm:bulletEnabled val="1"/>
        </dgm:presLayoutVars>
      </dgm:prSet>
      <dgm:spPr/>
    </dgm:pt>
    <dgm:pt modelId="{1951D28D-1F43-4A7D-9117-E8BD562531B7}" type="pres">
      <dgm:prSet presAssocID="{B4295425-A747-4C7A-A133-88B0C59011E8}" presName="sibTrans" presStyleCnt="0"/>
      <dgm:spPr/>
    </dgm:pt>
    <dgm:pt modelId="{B5013D11-0661-449A-B5BD-AE76026273FA}" type="pres">
      <dgm:prSet presAssocID="{2787D9F6-0CA5-4F1E-9331-37486E8A1F85}" presName="node" presStyleLbl="node1" presStyleIdx="8" presStyleCnt="17">
        <dgm:presLayoutVars>
          <dgm:bulletEnabled val="1"/>
        </dgm:presLayoutVars>
      </dgm:prSet>
      <dgm:spPr/>
    </dgm:pt>
    <dgm:pt modelId="{23611354-98C4-44FD-AF27-9326C33A6DCC}" type="pres">
      <dgm:prSet presAssocID="{ADEBBF36-4DBB-4CB1-9907-EA25818271DD}" presName="sibTrans" presStyleCnt="0"/>
      <dgm:spPr/>
    </dgm:pt>
    <dgm:pt modelId="{587671EE-6E4C-4D72-8D60-1C559DA35F24}" type="pres">
      <dgm:prSet presAssocID="{7EFC937B-D368-4A58-927A-1188F2BA4DF6}" presName="node" presStyleLbl="node1" presStyleIdx="9" presStyleCnt="17">
        <dgm:presLayoutVars>
          <dgm:bulletEnabled val="1"/>
        </dgm:presLayoutVars>
      </dgm:prSet>
      <dgm:spPr/>
    </dgm:pt>
    <dgm:pt modelId="{239F681F-1B88-4F99-AC92-DDEF7C6E6D7A}" type="pres">
      <dgm:prSet presAssocID="{7044714C-8BF8-4AC7-8C92-F6F9981B0224}" presName="sibTrans" presStyleCnt="0"/>
      <dgm:spPr/>
    </dgm:pt>
    <dgm:pt modelId="{8E03F27F-A41B-4991-B0C6-5FEA5FBF82E4}" type="pres">
      <dgm:prSet presAssocID="{298DCFEC-0663-4FAF-AD62-811BB5BAE597}" presName="node" presStyleLbl="node1" presStyleIdx="10" presStyleCnt="17" custLinFactNeighborX="-543" custLinFactNeighborY="2209">
        <dgm:presLayoutVars>
          <dgm:bulletEnabled val="1"/>
        </dgm:presLayoutVars>
      </dgm:prSet>
      <dgm:spPr/>
    </dgm:pt>
    <dgm:pt modelId="{59A4B456-BC7A-44E0-BA65-778E15299366}" type="pres">
      <dgm:prSet presAssocID="{A683DF1B-7B3D-43D8-ADF4-94AD90402B21}" presName="sibTrans" presStyleCnt="0"/>
      <dgm:spPr/>
    </dgm:pt>
    <dgm:pt modelId="{2195EC59-1719-43EF-A8BD-27D3F02A1E80}" type="pres">
      <dgm:prSet presAssocID="{C431DBA0-61FF-4768-A51F-78EE3D319423}" presName="node" presStyleLbl="node1" presStyleIdx="11" presStyleCnt="17" custLinFactNeighborX="1422" custLinFactNeighborY="5173">
        <dgm:presLayoutVars>
          <dgm:bulletEnabled val="1"/>
        </dgm:presLayoutVars>
      </dgm:prSet>
      <dgm:spPr/>
    </dgm:pt>
    <dgm:pt modelId="{74F290A4-E520-41ED-9F80-9A2B4326CA6F}" type="pres">
      <dgm:prSet presAssocID="{8C0D9C19-DCA3-42BE-AE00-9A699FFDA1A9}" presName="sibTrans" presStyleCnt="0"/>
      <dgm:spPr/>
    </dgm:pt>
    <dgm:pt modelId="{1EC26A30-ABDA-42C7-AE46-80EC51A1FEF7}" type="pres">
      <dgm:prSet presAssocID="{9AED86F5-D421-4EFC-B3F9-C28874B4C01B}" presName="node" presStyleLbl="node1" presStyleIdx="12" presStyleCnt="17" custScaleX="102129">
        <dgm:presLayoutVars>
          <dgm:bulletEnabled val="1"/>
        </dgm:presLayoutVars>
      </dgm:prSet>
      <dgm:spPr/>
    </dgm:pt>
    <dgm:pt modelId="{F6625376-27EF-4A96-A429-BA4E5F0FF5EC}" type="pres">
      <dgm:prSet presAssocID="{EB873CF4-F4B9-45D3-9BEF-C995ED399D4E}" presName="sibTrans" presStyleCnt="0"/>
      <dgm:spPr/>
    </dgm:pt>
    <dgm:pt modelId="{4A732017-4E4B-49F6-B51F-C0A1C8156263}" type="pres">
      <dgm:prSet presAssocID="{E67FDF0C-F0FD-4A02-88DC-2FEDB4357918}" presName="node" presStyleLbl="node1" presStyleIdx="13" presStyleCnt="17" custScaleX="206101" custLinFactY="12436" custLinFactNeighborX="-4500" custLinFactNeighborY="100000">
        <dgm:presLayoutVars>
          <dgm:bulletEnabled val="1"/>
        </dgm:presLayoutVars>
      </dgm:prSet>
      <dgm:spPr/>
    </dgm:pt>
    <dgm:pt modelId="{EB7CD317-9C88-40B1-83C1-FCE12A5E6194}" type="pres">
      <dgm:prSet presAssocID="{93922679-E10B-4835-A07A-EBF8D0890E01}" presName="sibTrans" presStyleCnt="0"/>
      <dgm:spPr/>
    </dgm:pt>
    <dgm:pt modelId="{419BF5B1-AD13-4A6E-83C3-8BA06FDFA302}" type="pres">
      <dgm:prSet presAssocID="{2E4EDC5C-07B2-416D-A5ED-ECE7DFEAD351}" presName="node" presStyleLbl="node1" presStyleIdx="14" presStyleCnt="17" custLinFactNeighborX="2307">
        <dgm:presLayoutVars>
          <dgm:bulletEnabled val="1"/>
        </dgm:presLayoutVars>
      </dgm:prSet>
      <dgm:spPr/>
    </dgm:pt>
    <dgm:pt modelId="{DA76D73F-ED78-4589-95A5-E9F96604DFC9}" type="pres">
      <dgm:prSet presAssocID="{D956B59E-36A0-4BB7-B45D-B97C52DBAEA0}" presName="sibTrans" presStyleCnt="0"/>
      <dgm:spPr/>
    </dgm:pt>
    <dgm:pt modelId="{3D2B7593-5D31-4B4D-80E8-377122BD5DFE}" type="pres">
      <dgm:prSet presAssocID="{45ABD065-5C2E-421D-81A4-BE890CBC53A6}" presName="node" presStyleLbl="node1" presStyleIdx="15" presStyleCnt="17" custLinFactY="-16196" custLinFactNeighborX="500" custLinFactNeighborY="-100000">
        <dgm:presLayoutVars>
          <dgm:bulletEnabled val="1"/>
        </dgm:presLayoutVars>
      </dgm:prSet>
      <dgm:spPr/>
    </dgm:pt>
    <dgm:pt modelId="{F3741D32-D32B-466F-BE6D-A4211787592D}" type="pres">
      <dgm:prSet presAssocID="{9F94AD90-2761-439F-9BAF-125AE4DAFF39}" presName="sibTrans" presStyleCnt="0"/>
      <dgm:spPr/>
    </dgm:pt>
    <dgm:pt modelId="{FC4B57B6-09F5-4027-9475-2272835B98F8}" type="pres">
      <dgm:prSet presAssocID="{F6BA3DB4-01C2-4AF6-98F1-22A4BE306C49}" presName="node" presStyleLbl="node1" presStyleIdx="16" presStyleCnt="17" custLinFactY="-16196" custLinFactNeighborX="-543" custLinFactNeighborY="-100000">
        <dgm:presLayoutVars>
          <dgm:bulletEnabled val="1"/>
        </dgm:presLayoutVars>
      </dgm:prSet>
      <dgm:spPr/>
    </dgm:pt>
  </dgm:ptLst>
  <dgm:cxnLst>
    <dgm:cxn modelId="{4F24DB08-777A-4631-88A7-0F797AB03D8E}" srcId="{0556C723-A3FD-4BB1-8D9B-8B2E587EFB79}" destId="{71E98395-5CB9-426B-AE96-C5E63B2C4ABA}" srcOrd="4" destOrd="0" parTransId="{F3FE3E27-CDD5-4E1F-9334-DAB5F49EB416}" sibTransId="{5C259317-44D5-4E60-9E39-C0E28C5559AF}"/>
    <dgm:cxn modelId="{AFE05B09-5F03-411C-A469-FE196644812B}" type="presOf" srcId="{4AACF04A-EF76-4907-A16C-CD2C41B90843}" destId="{9913A8ED-FA58-4C11-8F54-16C6ED2AB883}" srcOrd="0" destOrd="0" presId="urn:microsoft.com/office/officeart/2005/8/layout/default"/>
    <dgm:cxn modelId="{6D5D4916-ED72-4FA8-B5B4-D2569266A6E6}" type="presOf" srcId="{EBDB5851-DF68-4AE4-BB56-7DD1184A2155}" destId="{E3C79015-7A55-4CA1-B363-C0652F7BEE8F}" srcOrd="0" destOrd="0" presId="urn:microsoft.com/office/officeart/2005/8/layout/default"/>
    <dgm:cxn modelId="{5068D316-67EB-4482-BA7D-8401AB2657FE}" srcId="{0556C723-A3FD-4BB1-8D9B-8B2E587EFB79}" destId="{45ABD065-5C2E-421D-81A4-BE890CBC53A6}" srcOrd="15" destOrd="0" parTransId="{42B1574E-52E0-4D3D-AD1F-3578CD25B60F}" sibTransId="{9F94AD90-2761-439F-9BAF-125AE4DAFF39}"/>
    <dgm:cxn modelId="{74F5E026-2E9E-4FBD-B2FC-6B67163D792F}" srcId="{0556C723-A3FD-4BB1-8D9B-8B2E587EFB79}" destId="{2E4EDC5C-07B2-416D-A5ED-ECE7DFEAD351}" srcOrd="14" destOrd="0" parTransId="{F0E2CBF4-CCF8-4CE2-BBAA-0F827FFEA393}" sibTransId="{D956B59E-36A0-4BB7-B45D-B97C52DBAEA0}"/>
    <dgm:cxn modelId="{019FA02C-5258-4233-88A2-6DB4725384A7}" srcId="{0556C723-A3FD-4BB1-8D9B-8B2E587EFB79}" destId="{C1952210-3984-4BD7-8913-E1CFFDCD33EC}" srcOrd="5" destOrd="0" parTransId="{0E49F891-5BF6-42C8-B5A0-D03A1E171A29}" sibTransId="{B5348986-F2F1-4237-AE82-5C90CC7DE07C}"/>
    <dgm:cxn modelId="{65001335-3796-4FA8-AA8B-1673877F4BB5}" type="presOf" srcId="{F6BA3DB4-01C2-4AF6-98F1-22A4BE306C49}" destId="{FC4B57B6-09F5-4027-9475-2272835B98F8}" srcOrd="0" destOrd="0" presId="urn:microsoft.com/office/officeart/2005/8/layout/default"/>
    <dgm:cxn modelId="{CBE39A5D-072A-4FE4-8896-9220AD3C7F30}" srcId="{0556C723-A3FD-4BB1-8D9B-8B2E587EFB79}" destId="{4AACF04A-EF76-4907-A16C-CD2C41B90843}" srcOrd="0" destOrd="0" parTransId="{81C37A3A-D877-4668-A14E-F8450FB4EB6D}" sibTransId="{EF7EA9C1-4C7A-4C45-9D20-DDCE20A094F4}"/>
    <dgm:cxn modelId="{25F93842-CAC1-4A6A-83D0-16D4212000AB}" type="presOf" srcId="{45ABD065-5C2E-421D-81A4-BE890CBC53A6}" destId="{3D2B7593-5D31-4B4D-80E8-377122BD5DFE}" srcOrd="0" destOrd="0" presId="urn:microsoft.com/office/officeart/2005/8/layout/default"/>
    <dgm:cxn modelId="{CFE84563-23EC-4C0D-A879-9DD7C9DD7B0C}" type="presOf" srcId="{71E98395-5CB9-426B-AE96-C5E63B2C4ABA}" destId="{1D577C44-732C-46DF-9801-9676452A172E}" srcOrd="0" destOrd="0" presId="urn:microsoft.com/office/officeart/2005/8/layout/default"/>
    <dgm:cxn modelId="{2AE5E743-D1E9-4935-AAAA-36F95E98170D}" srcId="{0556C723-A3FD-4BB1-8D9B-8B2E587EFB79}" destId="{C431DBA0-61FF-4768-A51F-78EE3D319423}" srcOrd="11" destOrd="0" parTransId="{19AA578D-A392-4C37-BA28-6D84FCF91ACD}" sibTransId="{8C0D9C19-DCA3-42BE-AE00-9A699FFDA1A9}"/>
    <dgm:cxn modelId="{51604447-6A9E-49FA-B9B9-F5A14F30081F}" type="presOf" srcId="{195E3DE0-DD89-4753-B3D4-91B01D39DC62}" destId="{03ACCC00-A6F2-44FF-BB56-78B9BCAFA9D5}" srcOrd="0" destOrd="0" presId="urn:microsoft.com/office/officeart/2005/8/layout/default"/>
    <dgm:cxn modelId="{AFBC6F69-9FC2-43DD-8068-93BB411D03F2}" srcId="{0556C723-A3FD-4BB1-8D9B-8B2E587EFB79}" destId="{E67FDF0C-F0FD-4A02-88DC-2FEDB4357918}" srcOrd="13" destOrd="0" parTransId="{AAA07292-12D0-4420-A288-7D8A38FAA97D}" sibTransId="{93922679-E10B-4835-A07A-EBF8D0890E01}"/>
    <dgm:cxn modelId="{3067F969-CB99-4C63-87BE-F88EE80F224E}" srcId="{0556C723-A3FD-4BB1-8D9B-8B2E587EFB79}" destId="{EBDB5851-DF68-4AE4-BB56-7DD1184A2155}" srcOrd="6" destOrd="0" parTransId="{A2DB6630-05D5-422A-803F-EF0430C1F000}" sibTransId="{006EF6C1-A463-41D9-886D-AB31D6902D25}"/>
    <dgm:cxn modelId="{E389196C-FEF9-42FF-B5CB-BB3EC387A515}" type="presOf" srcId="{2AAA83AB-ED2F-4213-B889-EF9C6C886642}" destId="{F5D2E680-0C90-48FA-A38F-2FE825C712EF}" srcOrd="0" destOrd="0" presId="urn:microsoft.com/office/officeart/2005/8/layout/default"/>
    <dgm:cxn modelId="{E6ED6B79-0661-48EE-9C9E-73FF5D8796D0}" srcId="{0556C723-A3FD-4BB1-8D9B-8B2E587EFB79}" destId="{F6BA3DB4-01C2-4AF6-98F1-22A4BE306C49}" srcOrd="16" destOrd="0" parTransId="{95F01CE1-A9EA-401B-824C-07FE7977E01F}" sibTransId="{ED828583-C2FA-4082-A596-D377EDDCD693}"/>
    <dgm:cxn modelId="{0ED77E7F-8C02-40A6-BC67-1CA5E794F2FC}" srcId="{0556C723-A3FD-4BB1-8D9B-8B2E587EFB79}" destId="{26B6C1D0-5962-4F69-A74B-806F00C4B694}" srcOrd="3" destOrd="0" parTransId="{F6444253-75A8-43FF-96E8-2FC6496D7297}" sibTransId="{909FFEAE-2E54-4F01-969C-8F8D29B1AA6C}"/>
    <dgm:cxn modelId="{932EF88D-AE21-4E94-91B7-7259EBAAF3B7}" type="presOf" srcId="{2E4EDC5C-07B2-416D-A5ED-ECE7DFEAD351}" destId="{419BF5B1-AD13-4A6E-83C3-8BA06FDFA302}" srcOrd="0" destOrd="0" presId="urn:microsoft.com/office/officeart/2005/8/layout/default"/>
    <dgm:cxn modelId="{A734938E-80CE-482F-87A3-33ECF7185A51}" type="presOf" srcId="{C431DBA0-61FF-4768-A51F-78EE3D319423}" destId="{2195EC59-1719-43EF-A8BD-27D3F02A1E80}" srcOrd="0" destOrd="0" presId="urn:microsoft.com/office/officeart/2005/8/layout/default"/>
    <dgm:cxn modelId="{03929390-2992-4869-ACBE-904613BCBBB8}" srcId="{0556C723-A3FD-4BB1-8D9B-8B2E587EFB79}" destId="{7EFC937B-D368-4A58-927A-1188F2BA4DF6}" srcOrd="9" destOrd="0" parTransId="{B4376DBA-D6F1-4687-B00E-E9F4B6248642}" sibTransId="{7044714C-8BF8-4AC7-8C92-F6F9981B0224}"/>
    <dgm:cxn modelId="{3553F791-7CB3-47F9-9A9F-AC25948049CF}" type="presOf" srcId="{7EFC937B-D368-4A58-927A-1188F2BA4DF6}" destId="{587671EE-6E4C-4D72-8D60-1C559DA35F24}" srcOrd="0" destOrd="0" presId="urn:microsoft.com/office/officeart/2005/8/layout/default"/>
    <dgm:cxn modelId="{35D08895-9F8A-4E49-9636-D26A30830622}" srcId="{0556C723-A3FD-4BB1-8D9B-8B2E587EFB79}" destId="{298DCFEC-0663-4FAF-AD62-811BB5BAE597}" srcOrd="10" destOrd="0" parTransId="{69DCFEAC-7865-440F-8F3A-ABE3430F350B}" sibTransId="{A683DF1B-7B3D-43D8-ADF4-94AD90402B21}"/>
    <dgm:cxn modelId="{FB69EF9C-18D5-4FB6-8603-91B123AEE9D4}" type="presOf" srcId="{B5D9FD1C-8086-4636-9BA0-99FB05866064}" destId="{B59537C9-6DFD-4C4B-A6B9-16669500FE43}" srcOrd="0" destOrd="0" presId="urn:microsoft.com/office/officeart/2005/8/layout/default"/>
    <dgm:cxn modelId="{124255A2-5347-424D-B814-F31F945FCE41}" type="presOf" srcId="{26B6C1D0-5962-4F69-A74B-806F00C4B694}" destId="{9D8F2B1A-A228-4273-9FE0-9776D679CE24}" srcOrd="0" destOrd="0" presId="urn:microsoft.com/office/officeart/2005/8/layout/default"/>
    <dgm:cxn modelId="{CCDF6DA3-4A10-4DBA-A93F-56A15630796A}" type="presOf" srcId="{298DCFEC-0663-4FAF-AD62-811BB5BAE597}" destId="{8E03F27F-A41B-4991-B0C6-5FEA5FBF82E4}" srcOrd="0" destOrd="0" presId="urn:microsoft.com/office/officeart/2005/8/layout/default"/>
    <dgm:cxn modelId="{3B30C0B1-FE99-45AC-8315-64F97EAF538B}" srcId="{0556C723-A3FD-4BB1-8D9B-8B2E587EFB79}" destId="{2AAA83AB-ED2F-4213-B889-EF9C6C886642}" srcOrd="1" destOrd="0" parTransId="{EA2494A4-FF40-4B38-9067-6FC73D45D8C8}" sibTransId="{B071D3B6-0858-4E8D-852B-6FFF76006E84}"/>
    <dgm:cxn modelId="{0AB6D9B9-3B3B-4BC8-A2B0-3648B778DCC6}" srcId="{0556C723-A3FD-4BB1-8D9B-8B2E587EFB79}" destId="{2787D9F6-0CA5-4F1E-9331-37486E8A1F85}" srcOrd="8" destOrd="0" parTransId="{98C1E971-5107-4F07-AA86-8A416381A3C5}" sibTransId="{ADEBBF36-4DBB-4CB1-9907-EA25818271DD}"/>
    <dgm:cxn modelId="{EAD0D5C2-557F-4F2E-BBA4-BE010B17A8AE}" type="presOf" srcId="{0556C723-A3FD-4BB1-8D9B-8B2E587EFB79}" destId="{5DB88294-4DFB-4D24-B19E-44FA5D85C4CB}" srcOrd="0" destOrd="0" presId="urn:microsoft.com/office/officeart/2005/8/layout/default"/>
    <dgm:cxn modelId="{B22EA6C6-87D7-4F01-9B72-CB3AB3323596}" type="presOf" srcId="{9AED86F5-D421-4EFC-B3F9-C28874B4C01B}" destId="{1EC26A30-ABDA-42C7-AE46-80EC51A1FEF7}" srcOrd="0" destOrd="0" presId="urn:microsoft.com/office/officeart/2005/8/layout/default"/>
    <dgm:cxn modelId="{9031D8CA-638B-4959-8BDD-F17A73375C56}" type="presOf" srcId="{E67FDF0C-F0FD-4A02-88DC-2FEDB4357918}" destId="{4A732017-4E4B-49F6-B51F-C0A1C8156263}" srcOrd="0" destOrd="0" presId="urn:microsoft.com/office/officeart/2005/8/layout/default"/>
    <dgm:cxn modelId="{4BF327D6-16DE-4734-A116-591426C28F57}" type="presOf" srcId="{C1952210-3984-4BD7-8913-E1CFFDCD33EC}" destId="{AA11F8D0-D509-4C59-9D64-2F471A6A3389}" srcOrd="0" destOrd="0" presId="urn:microsoft.com/office/officeart/2005/8/layout/default"/>
    <dgm:cxn modelId="{384D5FD7-CF5D-4C31-A6D2-9684DAC2EAF7}" srcId="{0556C723-A3FD-4BB1-8D9B-8B2E587EFB79}" destId="{B5D9FD1C-8086-4636-9BA0-99FB05866064}" srcOrd="2" destOrd="0" parTransId="{A3722431-C2DA-484E-BB12-8B0E03DE2850}" sibTransId="{84E072F3-247D-464B-A4C4-92EFE5446B65}"/>
    <dgm:cxn modelId="{F5462AE4-C96B-44F1-8BAE-C9EC3A4D608E}" srcId="{0556C723-A3FD-4BB1-8D9B-8B2E587EFB79}" destId="{9AED86F5-D421-4EFC-B3F9-C28874B4C01B}" srcOrd="12" destOrd="0" parTransId="{87A78C3A-6ABD-43FB-A740-AE7639A4C3B0}" sibTransId="{EB873CF4-F4B9-45D3-9BEF-C995ED399D4E}"/>
    <dgm:cxn modelId="{D76A18EE-2F05-464D-A3A6-3040E0BEB69C}" srcId="{0556C723-A3FD-4BB1-8D9B-8B2E587EFB79}" destId="{195E3DE0-DD89-4753-B3D4-91B01D39DC62}" srcOrd="7" destOrd="0" parTransId="{B314F58F-6C4F-4166-91D3-53E08F673409}" sibTransId="{B4295425-A747-4C7A-A133-88B0C59011E8}"/>
    <dgm:cxn modelId="{D0883AF6-CCA9-4FE8-9509-03AAAFB3F011}" type="presOf" srcId="{2787D9F6-0CA5-4F1E-9331-37486E8A1F85}" destId="{B5013D11-0661-449A-B5BD-AE76026273FA}" srcOrd="0" destOrd="0" presId="urn:microsoft.com/office/officeart/2005/8/layout/default"/>
    <dgm:cxn modelId="{7F39FBC8-2B83-48F4-8633-A44D9BBCFCEB}" type="presParOf" srcId="{5DB88294-4DFB-4D24-B19E-44FA5D85C4CB}" destId="{9913A8ED-FA58-4C11-8F54-16C6ED2AB883}" srcOrd="0" destOrd="0" presId="urn:microsoft.com/office/officeart/2005/8/layout/default"/>
    <dgm:cxn modelId="{C07DD7FE-CDAC-4D98-A0DD-D69963E63498}" type="presParOf" srcId="{5DB88294-4DFB-4D24-B19E-44FA5D85C4CB}" destId="{DC4B6312-6F12-4AAC-B3E3-C2823BDFCEFC}" srcOrd="1" destOrd="0" presId="urn:microsoft.com/office/officeart/2005/8/layout/default"/>
    <dgm:cxn modelId="{CDFC49E4-035F-4339-8AC0-D6C1D09A30FE}" type="presParOf" srcId="{5DB88294-4DFB-4D24-B19E-44FA5D85C4CB}" destId="{F5D2E680-0C90-48FA-A38F-2FE825C712EF}" srcOrd="2" destOrd="0" presId="urn:microsoft.com/office/officeart/2005/8/layout/default"/>
    <dgm:cxn modelId="{B19BF845-BEF2-4B01-BD0E-610AEE634B8F}" type="presParOf" srcId="{5DB88294-4DFB-4D24-B19E-44FA5D85C4CB}" destId="{4E976E23-6E54-4EDB-9A10-01BEA3A8B00D}" srcOrd="3" destOrd="0" presId="urn:microsoft.com/office/officeart/2005/8/layout/default"/>
    <dgm:cxn modelId="{76CAD0DC-623F-41D4-BC5A-AE7C7844F93E}" type="presParOf" srcId="{5DB88294-4DFB-4D24-B19E-44FA5D85C4CB}" destId="{B59537C9-6DFD-4C4B-A6B9-16669500FE43}" srcOrd="4" destOrd="0" presId="urn:microsoft.com/office/officeart/2005/8/layout/default"/>
    <dgm:cxn modelId="{B7DAC5DC-4B26-4BBB-96BF-A17562D771AC}" type="presParOf" srcId="{5DB88294-4DFB-4D24-B19E-44FA5D85C4CB}" destId="{9D6072DF-8918-4F15-8C2F-6ADE5AACFE33}" srcOrd="5" destOrd="0" presId="urn:microsoft.com/office/officeart/2005/8/layout/default"/>
    <dgm:cxn modelId="{D495CCCE-A8DD-4AB4-B347-680513796B68}" type="presParOf" srcId="{5DB88294-4DFB-4D24-B19E-44FA5D85C4CB}" destId="{9D8F2B1A-A228-4273-9FE0-9776D679CE24}" srcOrd="6" destOrd="0" presId="urn:microsoft.com/office/officeart/2005/8/layout/default"/>
    <dgm:cxn modelId="{63867269-7AFE-4E26-B598-A730AC6DEA7F}" type="presParOf" srcId="{5DB88294-4DFB-4D24-B19E-44FA5D85C4CB}" destId="{57D17ED1-5D9A-480C-AAB1-D8575DF94CBB}" srcOrd="7" destOrd="0" presId="urn:microsoft.com/office/officeart/2005/8/layout/default"/>
    <dgm:cxn modelId="{7772BBFE-3EC6-48E2-8747-E81890506756}" type="presParOf" srcId="{5DB88294-4DFB-4D24-B19E-44FA5D85C4CB}" destId="{1D577C44-732C-46DF-9801-9676452A172E}" srcOrd="8" destOrd="0" presId="urn:microsoft.com/office/officeart/2005/8/layout/default"/>
    <dgm:cxn modelId="{391F2791-17CF-45CF-B365-85A2EC7359F2}" type="presParOf" srcId="{5DB88294-4DFB-4D24-B19E-44FA5D85C4CB}" destId="{A2C9EC82-8871-4C52-832F-1638DDDDE43B}" srcOrd="9" destOrd="0" presId="urn:microsoft.com/office/officeart/2005/8/layout/default"/>
    <dgm:cxn modelId="{09ED532B-C26F-4B45-A038-10BC76C67ACC}" type="presParOf" srcId="{5DB88294-4DFB-4D24-B19E-44FA5D85C4CB}" destId="{AA11F8D0-D509-4C59-9D64-2F471A6A3389}" srcOrd="10" destOrd="0" presId="urn:microsoft.com/office/officeart/2005/8/layout/default"/>
    <dgm:cxn modelId="{E144DB83-84D4-43E2-91DE-9C8074FF498C}" type="presParOf" srcId="{5DB88294-4DFB-4D24-B19E-44FA5D85C4CB}" destId="{412468AE-D8ED-4620-BB7A-A3281BC9F9F1}" srcOrd="11" destOrd="0" presId="urn:microsoft.com/office/officeart/2005/8/layout/default"/>
    <dgm:cxn modelId="{B65911F9-9FC1-4F93-A600-A62C08A7E585}" type="presParOf" srcId="{5DB88294-4DFB-4D24-B19E-44FA5D85C4CB}" destId="{E3C79015-7A55-4CA1-B363-C0652F7BEE8F}" srcOrd="12" destOrd="0" presId="urn:microsoft.com/office/officeart/2005/8/layout/default"/>
    <dgm:cxn modelId="{EF7AF75A-C3F1-42AF-8F3B-C6F5AA59DEE0}" type="presParOf" srcId="{5DB88294-4DFB-4D24-B19E-44FA5D85C4CB}" destId="{DC7ADDC9-0D88-419D-91FA-19AC8ADB350F}" srcOrd="13" destOrd="0" presId="urn:microsoft.com/office/officeart/2005/8/layout/default"/>
    <dgm:cxn modelId="{6F12BAC4-B84C-439B-839C-1E0D01F3F66A}" type="presParOf" srcId="{5DB88294-4DFB-4D24-B19E-44FA5D85C4CB}" destId="{03ACCC00-A6F2-44FF-BB56-78B9BCAFA9D5}" srcOrd="14" destOrd="0" presId="urn:microsoft.com/office/officeart/2005/8/layout/default"/>
    <dgm:cxn modelId="{AA81CA6E-F062-4BBB-8B29-69E6F5D4D7AE}" type="presParOf" srcId="{5DB88294-4DFB-4D24-B19E-44FA5D85C4CB}" destId="{1951D28D-1F43-4A7D-9117-E8BD562531B7}" srcOrd="15" destOrd="0" presId="urn:microsoft.com/office/officeart/2005/8/layout/default"/>
    <dgm:cxn modelId="{529F33B3-8FE2-405F-8AD2-E048E42F6D01}" type="presParOf" srcId="{5DB88294-4DFB-4D24-B19E-44FA5D85C4CB}" destId="{B5013D11-0661-449A-B5BD-AE76026273FA}" srcOrd="16" destOrd="0" presId="urn:microsoft.com/office/officeart/2005/8/layout/default"/>
    <dgm:cxn modelId="{039C3B46-906C-4B41-85F4-522415C1F0F8}" type="presParOf" srcId="{5DB88294-4DFB-4D24-B19E-44FA5D85C4CB}" destId="{23611354-98C4-44FD-AF27-9326C33A6DCC}" srcOrd="17" destOrd="0" presId="urn:microsoft.com/office/officeart/2005/8/layout/default"/>
    <dgm:cxn modelId="{DBABB282-5343-44AB-AC18-A609526A8618}" type="presParOf" srcId="{5DB88294-4DFB-4D24-B19E-44FA5D85C4CB}" destId="{587671EE-6E4C-4D72-8D60-1C559DA35F24}" srcOrd="18" destOrd="0" presId="urn:microsoft.com/office/officeart/2005/8/layout/default"/>
    <dgm:cxn modelId="{2D241B81-499E-464A-8CE7-FFF137CF018D}" type="presParOf" srcId="{5DB88294-4DFB-4D24-B19E-44FA5D85C4CB}" destId="{239F681F-1B88-4F99-AC92-DDEF7C6E6D7A}" srcOrd="19" destOrd="0" presId="urn:microsoft.com/office/officeart/2005/8/layout/default"/>
    <dgm:cxn modelId="{CD9B8011-2BB0-439D-B787-0009309FCD2B}" type="presParOf" srcId="{5DB88294-4DFB-4D24-B19E-44FA5D85C4CB}" destId="{8E03F27F-A41B-4991-B0C6-5FEA5FBF82E4}" srcOrd="20" destOrd="0" presId="urn:microsoft.com/office/officeart/2005/8/layout/default"/>
    <dgm:cxn modelId="{E7967EC9-AB28-434E-B6B9-6A6DF20C9A43}" type="presParOf" srcId="{5DB88294-4DFB-4D24-B19E-44FA5D85C4CB}" destId="{59A4B456-BC7A-44E0-BA65-778E15299366}" srcOrd="21" destOrd="0" presId="urn:microsoft.com/office/officeart/2005/8/layout/default"/>
    <dgm:cxn modelId="{A507E3C3-B751-4DCB-A2E5-16223C35B827}" type="presParOf" srcId="{5DB88294-4DFB-4D24-B19E-44FA5D85C4CB}" destId="{2195EC59-1719-43EF-A8BD-27D3F02A1E80}" srcOrd="22" destOrd="0" presId="urn:microsoft.com/office/officeart/2005/8/layout/default"/>
    <dgm:cxn modelId="{98061158-070E-4CD3-B15A-A43116323912}" type="presParOf" srcId="{5DB88294-4DFB-4D24-B19E-44FA5D85C4CB}" destId="{74F290A4-E520-41ED-9F80-9A2B4326CA6F}" srcOrd="23" destOrd="0" presId="urn:microsoft.com/office/officeart/2005/8/layout/default"/>
    <dgm:cxn modelId="{2C25D57C-DC41-4FAA-BAF9-73FBF4A78558}" type="presParOf" srcId="{5DB88294-4DFB-4D24-B19E-44FA5D85C4CB}" destId="{1EC26A30-ABDA-42C7-AE46-80EC51A1FEF7}" srcOrd="24" destOrd="0" presId="urn:microsoft.com/office/officeart/2005/8/layout/default"/>
    <dgm:cxn modelId="{F96CAED4-092E-4946-91F9-D36A7FA0C52D}" type="presParOf" srcId="{5DB88294-4DFB-4D24-B19E-44FA5D85C4CB}" destId="{F6625376-27EF-4A96-A429-BA4E5F0FF5EC}" srcOrd="25" destOrd="0" presId="urn:microsoft.com/office/officeart/2005/8/layout/default"/>
    <dgm:cxn modelId="{B555E29B-4F68-4CA6-8EAE-8245C89A9392}" type="presParOf" srcId="{5DB88294-4DFB-4D24-B19E-44FA5D85C4CB}" destId="{4A732017-4E4B-49F6-B51F-C0A1C8156263}" srcOrd="26" destOrd="0" presId="urn:microsoft.com/office/officeart/2005/8/layout/default"/>
    <dgm:cxn modelId="{498D07C4-75F1-415C-B300-06B9382FF80B}" type="presParOf" srcId="{5DB88294-4DFB-4D24-B19E-44FA5D85C4CB}" destId="{EB7CD317-9C88-40B1-83C1-FCE12A5E6194}" srcOrd="27" destOrd="0" presId="urn:microsoft.com/office/officeart/2005/8/layout/default"/>
    <dgm:cxn modelId="{649B4F3A-6F4B-44C0-98E6-0CBCB02BD9EE}" type="presParOf" srcId="{5DB88294-4DFB-4D24-B19E-44FA5D85C4CB}" destId="{419BF5B1-AD13-4A6E-83C3-8BA06FDFA302}" srcOrd="28" destOrd="0" presId="urn:microsoft.com/office/officeart/2005/8/layout/default"/>
    <dgm:cxn modelId="{E0EEFAF2-EE23-4B7C-BFA5-B1B5CA14B390}" type="presParOf" srcId="{5DB88294-4DFB-4D24-B19E-44FA5D85C4CB}" destId="{DA76D73F-ED78-4589-95A5-E9F96604DFC9}" srcOrd="29" destOrd="0" presId="urn:microsoft.com/office/officeart/2005/8/layout/default"/>
    <dgm:cxn modelId="{14E1CE6C-E077-4A3B-A496-11BA4DAD2A5A}" type="presParOf" srcId="{5DB88294-4DFB-4D24-B19E-44FA5D85C4CB}" destId="{3D2B7593-5D31-4B4D-80E8-377122BD5DFE}" srcOrd="30" destOrd="0" presId="urn:microsoft.com/office/officeart/2005/8/layout/default"/>
    <dgm:cxn modelId="{070AF67E-1792-4DC4-90F1-7A530FCDA70F}" type="presParOf" srcId="{5DB88294-4DFB-4D24-B19E-44FA5D85C4CB}" destId="{F3741D32-D32B-466F-BE6D-A4211787592D}" srcOrd="31" destOrd="0" presId="urn:microsoft.com/office/officeart/2005/8/layout/default"/>
    <dgm:cxn modelId="{C9600E8A-69DA-46A2-AADF-4CF6F7DCDA3E}" type="presParOf" srcId="{5DB88294-4DFB-4D24-B19E-44FA5D85C4CB}" destId="{FC4B57B6-09F5-4027-9475-2272835B98F8}" srcOrd="32" destOrd="0" presId="urn:microsoft.com/office/officeart/2005/8/layout/defaul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56C723-A3FD-4BB1-8D9B-8B2E587EFB7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2AAA83AB-ED2F-4213-B889-EF9C6C886642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Pył PM10</a:t>
          </a:r>
        </a:p>
      </dgm:t>
    </dgm:pt>
    <dgm:pt modelId="{EA2494A4-FF40-4B38-9067-6FC73D45D8C8}" type="parTrans" cxnId="{3B30C0B1-FE99-45AC-8315-64F97EAF538B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B071D3B6-0858-4E8D-852B-6FFF76006E84}" type="sibTrans" cxnId="{3B30C0B1-FE99-45AC-8315-64F97EAF538B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B5D9FD1C-8086-4636-9BA0-99FB05866064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Pył PM2,5</a:t>
          </a:r>
        </a:p>
      </dgm:t>
    </dgm:pt>
    <dgm:pt modelId="{A3722431-C2DA-484E-BB12-8B0E03DE2850}" type="parTrans" cxnId="{384D5FD7-CF5D-4C31-A6D2-9684DAC2EAF7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84E072F3-247D-464B-A4C4-92EFE5446B65}" type="sibTrans" cxnId="{384D5FD7-CF5D-4C31-A6D2-9684DAC2EAF7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26B6C1D0-5962-4F69-A74B-806F00C4B694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800" dirty="0">
              <a:solidFill>
                <a:schemeClr val="tx2">
                  <a:lumMod val="75000"/>
                </a:schemeClr>
              </a:solidFill>
            </a:rPr>
            <a:t>Benzo(a)piren</a:t>
          </a:r>
        </a:p>
      </dgm:t>
    </dgm:pt>
    <dgm:pt modelId="{F6444253-75A8-43FF-96E8-2FC6496D7297}" type="parTrans" cxnId="{0ED77E7F-8C02-40A6-BC67-1CA5E794F2FC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909FFEAE-2E54-4F01-969C-8F8D29B1AA6C}" type="sibTrans" cxnId="{0ED77E7F-8C02-40A6-BC67-1CA5E794F2FC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71E98395-5CB9-426B-AE96-C5E63B2C4ABA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Dwutlenek azotu</a:t>
          </a:r>
        </a:p>
      </dgm:t>
    </dgm:pt>
    <dgm:pt modelId="{F3FE3E27-CDD5-4E1F-9334-DAB5F49EB416}" type="parTrans" cxnId="{4F24DB08-777A-4631-88A7-0F797AB03D8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5C259317-44D5-4E60-9E39-C0E28C5559AF}" type="sibTrans" cxnId="{4F24DB08-777A-4631-88A7-0F797AB03D8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C1952210-3984-4BD7-8913-E1CFFDCD33EC}">
      <dgm:prSet phldrT="[Teks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Dwutlenek siarki</a:t>
          </a:r>
        </a:p>
      </dgm:t>
    </dgm:pt>
    <dgm:pt modelId="{0E49F891-5BF6-42C8-B5A0-D03A1E171A29}" type="parTrans" cxnId="{019FA02C-5258-4233-88A2-6DB4725384A7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B5348986-F2F1-4237-AE82-5C90CC7DE07C}" type="sibTrans" cxnId="{019FA02C-5258-4233-88A2-6DB4725384A7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4AACF04A-EF76-4907-A16C-CD2C41B90843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Pył ogółem</a:t>
          </a:r>
        </a:p>
      </dgm:t>
    </dgm:pt>
    <dgm:pt modelId="{81C37A3A-D877-4668-A14E-F8450FB4EB6D}" type="parTrans" cxnId="{CBE39A5D-072A-4FE4-8896-9220AD3C7F30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EF7EA9C1-4C7A-4C45-9D20-DDCE20A094F4}" type="sibTrans" cxnId="{CBE39A5D-072A-4FE4-8896-9220AD3C7F30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EBDB5851-DF68-4AE4-BB56-7DD1184A2155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1400" dirty="0">
              <a:solidFill>
                <a:schemeClr val="tx2">
                  <a:lumMod val="75000"/>
                </a:schemeClr>
              </a:solidFill>
            </a:rPr>
            <a:t>wielopierścieniowe węglowodory aromatyczne  (suma)</a:t>
          </a:r>
        </a:p>
      </dgm:t>
    </dgm:pt>
    <dgm:pt modelId="{A2DB6630-05D5-422A-803F-EF0430C1F000}" type="parTrans" cxnId="{3067F969-CB99-4C63-87BE-F88EE80F224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006EF6C1-A463-41D9-886D-AB31D6902D25}" type="sibTrans" cxnId="{3067F969-CB99-4C63-87BE-F88EE80F224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7EFC937B-D368-4A58-927A-1188F2BA4DF6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Dwutlenek węgla</a:t>
          </a:r>
        </a:p>
      </dgm:t>
    </dgm:pt>
    <dgm:pt modelId="{B4376DBA-D6F1-4687-B00E-E9F4B6248642}" type="parTrans" cxnId="{03929390-2992-4869-ACBE-904613BCBBB8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7044714C-8BF8-4AC7-8C92-F6F9981B0224}" type="sibTrans" cxnId="{03929390-2992-4869-ACBE-904613BCBBB8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195E3DE0-DD89-4753-B3D4-91B01D39DC62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Tlenki azotu</a:t>
          </a:r>
        </a:p>
      </dgm:t>
    </dgm:pt>
    <dgm:pt modelId="{B314F58F-6C4F-4166-91D3-53E08F673409}" type="parTrans" cxnId="{D76A18EE-2F05-464D-A3A6-3040E0BEB69C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B4295425-A747-4C7A-A133-88B0C59011E8}" type="sibTrans" cxnId="{D76A18EE-2F05-464D-A3A6-3040E0BEB69C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298DCFEC-0663-4FAF-AD62-811BB5BAE597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metan</a:t>
          </a:r>
        </a:p>
      </dgm:t>
    </dgm:pt>
    <dgm:pt modelId="{69DCFEAC-7865-440F-8F3A-ABE3430F350B}" type="parTrans" cxnId="{35D08895-9F8A-4E49-9636-D26A30830622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A683DF1B-7B3D-43D8-ADF4-94AD90402B21}" type="sibTrans" cxnId="{35D08895-9F8A-4E49-9636-D26A30830622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9AED86F5-D421-4EFC-B3F9-C28874B4C01B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benzen</a:t>
          </a:r>
        </a:p>
      </dgm:t>
    </dgm:pt>
    <dgm:pt modelId="{87A78C3A-6ABD-43FB-A740-AE7639A4C3B0}" type="parTrans" cxnId="{F5462AE4-C96B-44F1-8BAE-C9EC3A4D608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EB873CF4-F4B9-45D3-9BEF-C995ED399D4E}" type="sibTrans" cxnId="{F5462AE4-C96B-44F1-8BAE-C9EC3A4D608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C431DBA0-61FF-4768-A51F-78EE3D319423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amoniak</a:t>
          </a:r>
        </a:p>
      </dgm:t>
    </dgm:pt>
    <dgm:pt modelId="{19AA578D-A392-4C37-BA28-6D84FCF91ACD}" type="parTrans" cxnId="{2AE5E743-D1E9-4935-AAAA-36F95E98170D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8C0D9C19-DCA3-42BE-AE00-9A699FFDA1A9}" type="sibTrans" cxnId="{2AE5E743-D1E9-4935-AAAA-36F95E98170D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F6BA3DB4-01C2-4AF6-98F1-22A4BE306C49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Rtęć</a:t>
          </a:r>
        </a:p>
      </dgm:t>
    </dgm:pt>
    <dgm:pt modelId="{95F01CE1-A9EA-401B-824C-07FE7977E01F}" type="parTrans" cxnId="{E6ED6B79-0661-48EE-9C9E-73FF5D8796D0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ED828583-C2FA-4082-A596-D377EDDCD693}" type="sibTrans" cxnId="{E6ED6B79-0661-48EE-9C9E-73FF5D8796D0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45ABD065-5C2E-421D-81A4-BE890CBC53A6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kadm</a:t>
          </a:r>
        </a:p>
      </dgm:t>
    </dgm:pt>
    <dgm:pt modelId="{42B1574E-52E0-4D3D-AD1F-3578CD25B60F}" type="parTrans" cxnId="{5068D316-67EB-4482-BA7D-8401AB2657F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9F94AD90-2761-439F-9BAF-125AE4DAFF39}" type="sibTrans" cxnId="{5068D316-67EB-4482-BA7D-8401AB2657FE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2E4EDC5C-07B2-416D-A5ED-ECE7DFEAD351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arsen</a:t>
          </a:r>
        </a:p>
      </dgm:t>
    </dgm:pt>
    <dgm:pt modelId="{F0E2CBF4-CCF8-4CE2-BBAA-0F827FFEA393}" type="parTrans" cxnId="{74F5E026-2E9E-4FBD-B2FC-6B67163D792F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D956B59E-36A0-4BB7-B45D-B97C52DBAEA0}" type="sibTrans" cxnId="{74F5E026-2E9E-4FBD-B2FC-6B67163D792F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2787D9F6-0CA5-4F1E-9331-37486E8A1F85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sz="2000" dirty="0">
              <a:solidFill>
                <a:schemeClr val="tx2">
                  <a:lumMod val="75000"/>
                </a:schemeClr>
              </a:solidFill>
            </a:rPr>
            <a:t>Tlenek węgla</a:t>
          </a:r>
        </a:p>
      </dgm:t>
    </dgm:pt>
    <dgm:pt modelId="{98C1E971-5107-4F07-AA86-8A416381A3C5}" type="parTrans" cxnId="{0AB6D9B9-3B3B-4BC8-A2B0-3648B778DCC6}">
      <dgm:prSet/>
      <dgm:spPr/>
      <dgm:t>
        <a:bodyPr/>
        <a:lstStyle/>
        <a:p>
          <a:endParaRPr lang="pl-PL"/>
        </a:p>
      </dgm:t>
    </dgm:pt>
    <dgm:pt modelId="{ADEBBF36-4DBB-4CB1-9907-EA25818271DD}" type="sibTrans" cxnId="{0AB6D9B9-3B3B-4BC8-A2B0-3648B778DCC6}">
      <dgm:prSet/>
      <dgm:spPr/>
      <dgm:t>
        <a:bodyPr/>
        <a:lstStyle/>
        <a:p>
          <a:endParaRPr lang="pl-PL"/>
        </a:p>
      </dgm:t>
    </dgm:pt>
    <dgm:pt modelId="{E67FDF0C-F0FD-4A02-88DC-2FEDB4357918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chemeClr val="bg1"/>
        </a:solidFill>
        <a:ln>
          <a:solidFill>
            <a:schemeClr val="bg1"/>
          </a:solidFill>
        </a:ln>
      </dgm:spPr>
      <dgm:t>
        <a:bodyPr/>
        <a:lstStyle/>
        <a:p>
          <a:endParaRPr lang="pl-PL" sz="2000" dirty="0">
            <a:solidFill>
              <a:schemeClr val="bg1"/>
            </a:solidFill>
          </a:endParaRPr>
        </a:p>
      </dgm:t>
    </dgm:pt>
    <dgm:pt modelId="{93922679-E10B-4835-A07A-EBF8D0890E01}" type="sibTrans" cxnId="{AFBC6F69-9FC2-43DD-8068-93BB411D03F2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AAA07292-12D0-4420-A288-7D8A38FAA97D}" type="parTrans" cxnId="{AFBC6F69-9FC2-43DD-8068-93BB411D03F2}">
      <dgm:prSet/>
      <dgm:spPr/>
      <dgm:t>
        <a:bodyPr/>
        <a:lstStyle/>
        <a:p>
          <a:endParaRPr lang="pl-PL" sz="2000">
            <a:solidFill>
              <a:schemeClr val="tx2">
                <a:lumMod val="75000"/>
              </a:schemeClr>
            </a:solidFill>
          </a:endParaRPr>
        </a:p>
      </dgm:t>
    </dgm:pt>
    <dgm:pt modelId="{5DB88294-4DFB-4D24-B19E-44FA5D85C4CB}" type="pres">
      <dgm:prSet presAssocID="{0556C723-A3FD-4BB1-8D9B-8B2E587EFB79}" presName="diagram" presStyleCnt="0">
        <dgm:presLayoutVars>
          <dgm:dir/>
          <dgm:resizeHandles val="exact"/>
        </dgm:presLayoutVars>
      </dgm:prSet>
      <dgm:spPr/>
    </dgm:pt>
    <dgm:pt modelId="{9913A8ED-FA58-4C11-8F54-16C6ED2AB883}" type="pres">
      <dgm:prSet presAssocID="{4AACF04A-EF76-4907-A16C-CD2C41B90843}" presName="node" presStyleLbl="node1" presStyleIdx="0" presStyleCnt="17">
        <dgm:presLayoutVars>
          <dgm:bulletEnabled val="1"/>
        </dgm:presLayoutVars>
      </dgm:prSet>
      <dgm:spPr/>
    </dgm:pt>
    <dgm:pt modelId="{DC4B6312-6F12-4AAC-B3E3-C2823BDFCEFC}" type="pres">
      <dgm:prSet presAssocID="{EF7EA9C1-4C7A-4C45-9D20-DDCE20A094F4}" presName="sibTrans" presStyleCnt="0"/>
      <dgm:spPr/>
    </dgm:pt>
    <dgm:pt modelId="{F5D2E680-0C90-48FA-A38F-2FE825C712EF}" type="pres">
      <dgm:prSet presAssocID="{2AAA83AB-ED2F-4213-B889-EF9C6C886642}" presName="node" presStyleLbl="node1" presStyleIdx="1" presStyleCnt="17">
        <dgm:presLayoutVars>
          <dgm:bulletEnabled val="1"/>
        </dgm:presLayoutVars>
      </dgm:prSet>
      <dgm:spPr/>
    </dgm:pt>
    <dgm:pt modelId="{4E976E23-6E54-4EDB-9A10-01BEA3A8B00D}" type="pres">
      <dgm:prSet presAssocID="{B071D3B6-0858-4E8D-852B-6FFF76006E84}" presName="sibTrans" presStyleCnt="0"/>
      <dgm:spPr/>
    </dgm:pt>
    <dgm:pt modelId="{B59537C9-6DFD-4C4B-A6B9-16669500FE43}" type="pres">
      <dgm:prSet presAssocID="{B5D9FD1C-8086-4636-9BA0-99FB05866064}" presName="node" presStyleLbl="node1" presStyleIdx="2" presStyleCnt="17">
        <dgm:presLayoutVars>
          <dgm:bulletEnabled val="1"/>
        </dgm:presLayoutVars>
      </dgm:prSet>
      <dgm:spPr/>
    </dgm:pt>
    <dgm:pt modelId="{9D6072DF-8918-4F15-8C2F-6ADE5AACFE33}" type="pres">
      <dgm:prSet presAssocID="{84E072F3-247D-464B-A4C4-92EFE5446B65}" presName="sibTrans" presStyleCnt="0"/>
      <dgm:spPr/>
    </dgm:pt>
    <dgm:pt modelId="{9D8F2B1A-A228-4273-9FE0-9776D679CE24}" type="pres">
      <dgm:prSet presAssocID="{26B6C1D0-5962-4F69-A74B-806F00C4B694}" presName="node" presStyleLbl="node1" presStyleIdx="3" presStyleCnt="17">
        <dgm:presLayoutVars>
          <dgm:bulletEnabled val="1"/>
        </dgm:presLayoutVars>
      </dgm:prSet>
      <dgm:spPr/>
    </dgm:pt>
    <dgm:pt modelId="{57D17ED1-5D9A-480C-AAB1-D8575DF94CBB}" type="pres">
      <dgm:prSet presAssocID="{909FFEAE-2E54-4F01-969C-8F8D29B1AA6C}" presName="sibTrans" presStyleCnt="0"/>
      <dgm:spPr/>
    </dgm:pt>
    <dgm:pt modelId="{1D577C44-732C-46DF-9801-9676452A172E}" type="pres">
      <dgm:prSet presAssocID="{71E98395-5CB9-426B-AE96-C5E63B2C4ABA}" presName="node" presStyleLbl="node1" presStyleIdx="4" presStyleCnt="17" custLinFactNeighborX="6" custLinFactNeighborY="2411">
        <dgm:presLayoutVars>
          <dgm:bulletEnabled val="1"/>
        </dgm:presLayoutVars>
      </dgm:prSet>
      <dgm:spPr/>
    </dgm:pt>
    <dgm:pt modelId="{A2C9EC82-8871-4C52-832F-1638DDDDE43B}" type="pres">
      <dgm:prSet presAssocID="{5C259317-44D5-4E60-9E39-C0E28C5559AF}" presName="sibTrans" presStyleCnt="0"/>
      <dgm:spPr/>
    </dgm:pt>
    <dgm:pt modelId="{AA11F8D0-D509-4C59-9D64-2F471A6A3389}" type="pres">
      <dgm:prSet presAssocID="{C1952210-3984-4BD7-8913-E1CFFDCD33EC}" presName="node" presStyleLbl="node1" presStyleIdx="5" presStyleCnt="17" custLinFactNeighborX="500" custLinFactNeighborY="5173">
        <dgm:presLayoutVars>
          <dgm:bulletEnabled val="1"/>
        </dgm:presLayoutVars>
      </dgm:prSet>
      <dgm:spPr/>
    </dgm:pt>
    <dgm:pt modelId="{412468AE-D8ED-4620-BB7A-A3281BC9F9F1}" type="pres">
      <dgm:prSet presAssocID="{B5348986-F2F1-4237-AE82-5C90CC7DE07C}" presName="sibTrans" presStyleCnt="0"/>
      <dgm:spPr/>
    </dgm:pt>
    <dgm:pt modelId="{E3C79015-7A55-4CA1-B363-C0652F7BEE8F}" type="pres">
      <dgm:prSet presAssocID="{EBDB5851-DF68-4AE4-BB56-7DD1184A2155}" presName="node" presStyleLbl="node1" presStyleIdx="6" presStyleCnt="17" custLinFactNeighborX="-543" custLinFactNeighborY="5173">
        <dgm:presLayoutVars>
          <dgm:bulletEnabled val="1"/>
        </dgm:presLayoutVars>
      </dgm:prSet>
      <dgm:spPr/>
    </dgm:pt>
    <dgm:pt modelId="{DC7ADDC9-0D88-419D-91FA-19AC8ADB350F}" type="pres">
      <dgm:prSet presAssocID="{006EF6C1-A463-41D9-886D-AB31D6902D25}" presName="sibTrans" presStyleCnt="0"/>
      <dgm:spPr/>
    </dgm:pt>
    <dgm:pt modelId="{03ACCC00-A6F2-44FF-BB56-78B9BCAFA9D5}" type="pres">
      <dgm:prSet presAssocID="{195E3DE0-DD89-4753-B3D4-91B01D39DC62}" presName="node" presStyleLbl="node1" presStyleIdx="7" presStyleCnt="17" custLinFactNeighborX="-50" custLinFactNeighborY="5173">
        <dgm:presLayoutVars>
          <dgm:bulletEnabled val="1"/>
        </dgm:presLayoutVars>
      </dgm:prSet>
      <dgm:spPr/>
    </dgm:pt>
    <dgm:pt modelId="{1951D28D-1F43-4A7D-9117-E8BD562531B7}" type="pres">
      <dgm:prSet presAssocID="{B4295425-A747-4C7A-A133-88B0C59011E8}" presName="sibTrans" presStyleCnt="0"/>
      <dgm:spPr/>
    </dgm:pt>
    <dgm:pt modelId="{B5013D11-0661-449A-B5BD-AE76026273FA}" type="pres">
      <dgm:prSet presAssocID="{2787D9F6-0CA5-4F1E-9331-37486E8A1F85}" presName="node" presStyleLbl="node1" presStyleIdx="8" presStyleCnt="17">
        <dgm:presLayoutVars>
          <dgm:bulletEnabled val="1"/>
        </dgm:presLayoutVars>
      </dgm:prSet>
      <dgm:spPr/>
    </dgm:pt>
    <dgm:pt modelId="{23611354-98C4-44FD-AF27-9326C33A6DCC}" type="pres">
      <dgm:prSet presAssocID="{ADEBBF36-4DBB-4CB1-9907-EA25818271DD}" presName="sibTrans" presStyleCnt="0"/>
      <dgm:spPr/>
    </dgm:pt>
    <dgm:pt modelId="{587671EE-6E4C-4D72-8D60-1C559DA35F24}" type="pres">
      <dgm:prSet presAssocID="{7EFC937B-D368-4A58-927A-1188F2BA4DF6}" presName="node" presStyleLbl="node1" presStyleIdx="9" presStyleCnt="17">
        <dgm:presLayoutVars>
          <dgm:bulletEnabled val="1"/>
        </dgm:presLayoutVars>
      </dgm:prSet>
      <dgm:spPr/>
    </dgm:pt>
    <dgm:pt modelId="{239F681F-1B88-4F99-AC92-DDEF7C6E6D7A}" type="pres">
      <dgm:prSet presAssocID="{7044714C-8BF8-4AC7-8C92-F6F9981B0224}" presName="sibTrans" presStyleCnt="0"/>
      <dgm:spPr/>
    </dgm:pt>
    <dgm:pt modelId="{8E03F27F-A41B-4991-B0C6-5FEA5FBF82E4}" type="pres">
      <dgm:prSet presAssocID="{298DCFEC-0663-4FAF-AD62-811BB5BAE597}" presName="node" presStyleLbl="node1" presStyleIdx="10" presStyleCnt="17" custLinFactNeighborX="-543" custLinFactNeighborY="2209">
        <dgm:presLayoutVars>
          <dgm:bulletEnabled val="1"/>
        </dgm:presLayoutVars>
      </dgm:prSet>
      <dgm:spPr/>
    </dgm:pt>
    <dgm:pt modelId="{59A4B456-BC7A-44E0-BA65-778E15299366}" type="pres">
      <dgm:prSet presAssocID="{A683DF1B-7B3D-43D8-ADF4-94AD90402B21}" presName="sibTrans" presStyleCnt="0"/>
      <dgm:spPr/>
    </dgm:pt>
    <dgm:pt modelId="{2195EC59-1719-43EF-A8BD-27D3F02A1E80}" type="pres">
      <dgm:prSet presAssocID="{C431DBA0-61FF-4768-A51F-78EE3D319423}" presName="node" presStyleLbl="node1" presStyleIdx="11" presStyleCnt="17" custLinFactNeighborX="1422" custLinFactNeighborY="5173">
        <dgm:presLayoutVars>
          <dgm:bulletEnabled val="1"/>
        </dgm:presLayoutVars>
      </dgm:prSet>
      <dgm:spPr/>
    </dgm:pt>
    <dgm:pt modelId="{74F290A4-E520-41ED-9F80-9A2B4326CA6F}" type="pres">
      <dgm:prSet presAssocID="{8C0D9C19-DCA3-42BE-AE00-9A699FFDA1A9}" presName="sibTrans" presStyleCnt="0"/>
      <dgm:spPr/>
    </dgm:pt>
    <dgm:pt modelId="{1EC26A30-ABDA-42C7-AE46-80EC51A1FEF7}" type="pres">
      <dgm:prSet presAssocID="{9AED86F5-D421-4EFC-B3F9-C28874B4C01B}" presName="node" presStyleLbl="node1" presStyleIdx="12" presStyleCnt="17" custScaleX="102129">
        <dgm:presLayoutVars>
          <dgm:bulletEnabled val="1"/>
        </dgm:presLayoutVars>
      </dgm:prSet>
      <dgm:spPr/>
    </dgm:pt>
    <dgm:pt modelId="{F6625376-27EF-4A96-A429-BA4E5F0FF5EC}" type="pres">
      <dgm:prSet presAssocID="{EB873CF4-F4B9-45D3-9BEF-C995ED399D4E}" presName="sibTrans" presStyleCnt="0"/>
      <dgm:spPr/>
    </dgm:pt>
    <dgm:pt modelId="{4A732017-4E4B-49F6-B51F-C0A1C8156263}" type="pres">
      <dgm:prSet presAssocID="{E67FDF0C-F0FD-4A02-88DC-2FEDB4357918}" presName="node" presStyleLbl="node1" presStyleIdx="13" presStyleCnt="17" custScaleX="206101" custLinFactY="19900" custLinFactNeighborX="-5522" custLinFactNeighborY="100000">
        <dgm:presLayoutVars>
          <dgm:bulletEnabled val="1"/>
        </dgm:presLayoutVars>
      </dgm:prSet>
      <dgm:spPr/>
    </dgm:pt>
    <dgm:pt modelId="{EB7CD317-9C88-40B1-83C1-FCE12A5E6194}" type="pres">
      <dgm:prSet presAssocID="{93922679-E10B-4835-A07A-EBF8D0890E01}" presName="sibTrans" presStyleCnt="0"/>
      <dgm:spPr/>
    </dgm:pt>
    <dgm:pt modelId="{419BF5B1-AD13-4A6E-83C3-8BA06FDFA302}" type="pres">
      <dgm:prSet presAssocID="{2E4EDC5C-07B2-416D-A5ED-ECE7DFEAD351}" presName="node" presStyleLbl="node1" presStyleIdx="14" presStyleCnt="17" custLinFactNeighborX="2307">
        <dgm:presLayoutVars>
          <dgm:bulletEnabled val="1"/>
        </dgm:presLayoutVars>
      </dgm:prSet>
      <dgm:spPr/>
    </dgm:pt>
    <dgm:pt modelId="{DA76D73F-ED78-4589-95A5-E9F96604DFC9}" type="pres">
      <dgm:prSet presAssocID="{D956B59E-36A0-4BB7-B45D-B97C52DBAEA0}" presName="sibTrans" presStyleCnt="0"/>
      <dgm:spPr/>
    </dgm:pt>
    <dgm:pt modelId="{3D2B7593-5D31-4B4D-80E8-377122BD5DFE}" type="pres">
      <dgm:prSet presAssocID="{45ABD065-5C2E-421D-81A4-BE890CBC53A6}" presName="node" presStyleLbl="node1" presStyleIdx="15" presStyleCnt="17" custLinFactY="-16196" custLinFactNeighborX="500" custLinFactNeighborY="-100000">
        <dgm:presLayoutVars>
          <dgm:bulletEnabled val="1"/>
        </dgm:presLayoutVars>
      </dgm:prSet>
      <dgm:spPr/>
    </dgm:pt>
    <dgm:pt modelId="{F3741D32-D32B-466F-BE6D-A4211787592D}" type="pres">
      <dgm:prSet presAssocID="{9F94AD90-2761-439F-9BAF-125AE4DAFF39}" presName="sibTrans" presStyleCnt="0"/>
      <dgm:spPr/>
    </dgm:pt>
    <dgm:pt modelId="{FC4B57B6-09F5-4027-9475-2272835B98F8}" type="pres">
      <dgm:prSet presAssocID="{F6BA3DB4-01C2-4AF6-98F1-22A4BE306C49}" presName="node" presStyleLbl="node1" presStyleIdx="16" presStyleCnt="17" custLinFactY="-16196" custLinFactNeighborX="-543" custLinFactNeighborY="-100000">
        <dgm:presLayoutVars>
          <dgm:bulletEnabled val="1"/>
        </dgm:presLayoutVars>
      </dgm:prSet>
      <dgm:spPr/>
    </dgm:pt>
  </dgm:ptLst>
  <dgm:cxnLst>
    <dgm:cxn modelId="{4F24DB08-777A-4631-88A7-0F797AB03D8E}" srcId="{0556C723-A3FD-4BB1-8D9B-8B2E587EFB79}" destId="{71E98395-5CB9-426B-AE96-C5E63B2C4ABA}" srcOrd="4" destOrd="0" parTransId="{F3FE3E27-CDD5-4E1F-9334-DAB5F49EB416}" sibTransId="{5C259317-44D5-4E60-9E39-C0E28C5559AF}"/>
    <dgm:cxn modelId="{AFE05B09-5F03-411C-A469-FE196644812B}" type="presOf" srcId="{4AACF04A-EF76-4907-A16C-CD2C41B90843}" destId="{9913A8ED-FA58-4C11-8F54-16C6ED2AB883}" srcOrd="0" destOrd="0" presId="urn:microsoft.com/office/officeart/2005/8/layout/default"/>
    <dgm:cxn modelId="{6D5D4916-ED72-4FA8-B5B4-D2569266A6E6}" type="presOf" srcId="{EBDB5851-DF68-4AE4-BB56-7DD1184A2155}" destId="{E3C79015-7A55-4CA1-B363-C0652F7BEE8F}" srcOrd="0" destOrd="0" presId="urn:microsoft.com/office/officeart/2005/8/layout/default"/>
    <dgm:cxn modelId="{5068D316-67EB-4482-BA7D-8401AB2657FE}" srcId="{0556C723-A3FD-4BB1-8D9B-8B2E587EFB79}" destId="{45ABD065-5C2E-421D-81A4-BE890CBC53A6}" srcOrd="15" destOrd="0" parTransId="{42B1574E-52E0-4D3D-AD1F-3578CD25B60F}" sibTransId="{9F94AD90-2761-439F-9BAF-125AE4DAFF39}"/>
    <dgm:cxn modelId="{74F5E026-2E9E-4FBD-B2FC-6B67163D792F}" srcId="{0556C723-A3FD-4BB1-8D9B-8B2E587EFB79}" destId="{2E4EDC5C-07B2-416D-A5ED-ECE7DFEAD351}" srcOrd="14" destOrd="0" parTransId="{F0E2CBF4-CCF8-4CE2-BBAA-0F827FFEA393}" sibTransId="{D956B59E-36A0-4BB7-B45D-B97C52DBAEA0}"/>
    <dgm:cxn modelId="{019FA02C-5258-4233-88A2-6DB4725384A7}" srcId="{0556C723-A3FD-4BB1-8D9B-8B2E587EFB79}" destId="{C1952210-3984-4BD7-8913-E1CFFDCD33EC}" srcOrd="5" destOrd="0" parTransId="{0E49F891-5BF6-42C8-B5A0-D03A1E171A29}" sibTransId="{B5348986-F2F1-4237-AE82-5C90CC7DE07C}"/>
    <dgm:cxn modelId="{65001335-3796-4FA8-AA8B-1673877F4BB5}" type="presOf" srcId="{F6BA3DB4-01C2-4AF6-98F1-22A4BE306C49}" destId="{FC4B57B6-09F5-4027-9475-2272835B98F8}" srcOrd="0" destOrd="0" presId="urn:microsoft.com/office/officeart/2005/8/layout/default"/>
    <dgm:cxn modelId="{CBE39A5D-072A-4FE4-8896-9220AD3C7F30}" srcId="{0556C723-A3FD-4BB1-8D9B-8B2E587EFB79}" destId="{4AACF04A-EF76-4907-A16C-CD2C41B90843}" srcOrd="0" destOrd="0" parTransId="{81C37A3A-D877-4668-A14E-F8450FB4EB6D}" sibTransId="{EF7EA9C1-4C7A-4C45-9D20-DDCE20A094F4}"/>
    <dgm:cxn modelId="{25F93842-CAC1-4A6A-83D0-16D4212000AB}" type="presOf" srcId="{45ABD065-5C2E-421D-81A4-BE890CBC53A6}" destId="{3D2B7593-5D31-4B4D-80E8-377122BD5DFE}" srcOrd="0" destOrd="0" presId="urn:microsoft.com/office/officeart/2005/8/layout/default"/>
    <dgm:cxn modelId="{CFE84563-23EC-4C0D-A879-9DD7C9DD7B0C}" type="presOf" srcId="{71E98395-5CB9-426B-AE96-C5E63B2C4ABA}" destId="{1D577C44-732C-46DF-9801-9676452A172E}" srcOrd="0" destOrd="0" presId="urn:microsoft.com/office/officeart/2005/8/layout/default"/>
    <dgm:cxn modelId="{2AE5E743-D1E9-4935-AAAA-36F95E98170D}" srcId="{0556C723-A3FD-4BB1-8D9B-8B2E587EFB79}" destId="{C431DBA0-61FF-4768-A51F-78EE3D319423}" srcOrd="11" destOrd="0" parTransId="{19AA578D-A392-4C37-BA28-6D84FCF91ACD}" sibTransId="{8C0D9C19-DCA3-42BE-AE00-9A699FFDA1A9}"/>
    <dgm:cxn modelId="{51604447-6A9E-49FA-B9B9-F5A14F30081F}" type="presOf" srcId="{195E3DE0-DD89-4753-B3D4-91B01D39DC62}" destId="{03ACCC00-A6F2-44FF-BB56-78B9BCAFA9D5}" srcOrd="0" destOrd="0" presId="urn:microsoft.com/office/officeart/2005/8/layout/default"/>
    <dgm:cxn modelId="{AFBC6F69-9FC2-43DD-8068-93BB411D03F2}" srcId="{0556C723-A3FD-4BB1-8D9B-8B2E587EFB79}" destId="{E67FDF0C-F0FD-4A02-88DC-2FEDB4357918}" srcOrd="13" destOrd="0" parTransId="{AAA07292-12D0-4420-A288-7D8A38FAA97D}" sibTransId="{93922679-E10B-4835-A07A-EBF8D0890E01}"/>
    <dgm:cxn modelId="{3067F969-CB99-4C63-87BE-F88EE80F224E}" srcId="{0556C723-A3FD-4BB1-8D9B-8B2E587EFB79}" destId="{EBDB5851-DF68-4AE4-BB56-7DD1184A2155}" srcOrd="6" destOrd="0" parTransId="{A2DB6630-05D5-422A-803F-EF0430C1F000}" sibTransId="{006EF6C1-A463-41D9-886D-AB31D6902D25}"/>
    <dgm:cxn modelId="{E389196C-FEF9-42FF-B5CB-BB3EC387A515}" type="presOf" srcId="{2AAA83AB-ED2F-4213-B889-EF9C6C886642}" destId="{F5D2E680-0C90-48FA-A38F-2FE825C712EF}" srcOrd="0" destOrd="0" presId="urn:microsoft.com/office/officeart/2005/8/layout/default"/>
    <dgm:cxn modelId="{E6ED6B79-0661-48EE-9C9E-73FF5D8796D0}" srcId="{0556C723-A3FD-4BB1-8D9B-8B2E587EFB79}" destId="{F6BA3DB4-01C2-4AF6-98F1-22A4BE306C49}" srcOrd="16" destOrd="0" parTransId="{95F01CE1-A9EA-401B-824C-07FE7977E01F}" sibTransId="{ED828583-C2FA-4082-A596-D377EDDCD693}"/>
    <dgm:cxn modelId="{0ED77E7F-8C02-40A6-BC67-1CA5E794F2FC}" srcId="{0556C723-A3FD-4BB1-8D9B-8B2E587EFB79}" destId="{26B6C1D0-5962-4F69-A74B-806F00C4B694}" srcOrd="3" destOrd="0" parTransId="{F6444253-75A8-43FF-96E8-2FC6496D7297}" sibTransId="{909FFEAE-2E54-4F01-969C-8F8D29B1AA6C}"/>
    <dgm:cxn modelId="{932EF88D-AE21-4E94-91B7-7259EBAAF3B7}" type="presOf" srcId="{2E4EDC5C-07B2-416D-A5ED-ECE7DFEAD351}" destId="{419BF5B1-AD13-4A6E-83C3-8BA06FDFA302}" srcOrd="0" destOrd="0" presId="urn:microsoft.com/office/officeart/2005/8/layout/default"/>
    <dgm:cxn modelId="{A734938E-80CE-482F-87A3-33ECF7185A51}" type="presOf" srcId="{C431DBA0-61FF-4768-A51F-78EE3D319423}" destId="{2195EC59-1719-43EF-A8BD-27D3F02A1E80}" srcOrd="0" destOrd="0" presId="urn:microsoft.com/office/officeart/2005/8/layout/default"/>
    <dgm:cxn modelId="{03929390-2992-4869-ACBE-904613BCBBB8}" srcId="{0556C723-A3FD-4BB1-8D9B-8B2E587EFB79}" destId="{7EFC937B-D368-4A58-927A-1188F2BA4DF6}" srcOrd="9" destOrd="0" parTransId="{B4376DBA-D6F1-4687-B00E-E9F4B6248642}" sibTransId="{7044714C-8BF8-4AC7-8C92-F6F9981B0224}"/>
    <dgm:cxn modelId="{3553F791-7CB3-47F9-9A9F-AC25948049CF}" type="presOf" srcId="{7EFC937B-D368-4A58-927A-1188F2BA4DF6}" destId="{587671EE-6E4C-4D72-8D60-1C559DA35F24}" srcOrd="0" destOrd="0" presId="urn:microsoft.com/office/officeart/2005/8/layout/default"/>
    <dgm:cxn modelId="{35D08895-9F8A-4E49-9636-D26A30830622}" srcId="{0556C723-A3FD-4BB1-8D9B-8B2E587EFB79}" destId="{298DCFEC-0663-4FAF-AD62-811BB5BAE597}" srcOrd="10" destOrd="0" parTransId="{69DCFEAC-7865-440F-8F3A-ABE3430F350B}" sibTransId="{A683DF1B-7B3D-43D8-ADF4-94AD90402B21}"/>
    <dgm:cxn modelId="{FB69EF9C-18D5-4FB6-8603-91B123AEE9D4}" type="presOf" srcId="{B5D9FD1C-8086-4636-9BA0-99FB05866064}" destId="{B59537C9-6DFD-4C4B-A6B9-16669500FE43}" srcOrd="0" destOrd="0" presId="urn:microsoft.com/office/officeart/2005/8/layout/default"/>
    <dgm:cxn modelId="{124255A2-5347-424D-B814-F31F945FCE41}" type="presOf" srcId="{26B6C1D0-5962-4F69-A74B-806F00C4B694}" destId="{9D8F2B1A-A228-4273-9FE0-9776D679CE24}" srcOrd="0" destOrd="0" presId="urn:microsoft.com/office/officeart/2005/8/layout/default"/>
    <dgm:cxn modelId="{CCDF6DA3-4A10-4DBA-A93F-56A15630796A}" type="presOf" srcId="{298DCFEC-0663-4FAF-AD62-811BB5BAE597}" destId="{8E03F27F-A41B-4991-B0C6-5FEA5FBF82E4}" srcOrd="0" destOrd="0" presId="urn:microsoft.com/office/officeart/2005/8/layout/default"/>
    <dgm:cxn modelId="{3B30C0B1-FE99-45AC-8315-64F97EAF538B}" srcId="{0556C723-A3FD-4BB1-8D9B-8B2E587EFB79}" destId="{2AAA83AB-ED2F-4213-B889-EF9C6C886642}" srcOrd="1" destOrd="0" parTransId="{EA2494A4-FF40-4B38-9067-6FC73D45D8C8}" sibTransId="{B071D3B6-0858-4E8D-852B-6FFF76006E84}"/>
    <dgm:cxn modelId="{0AB6D9B9-3B3B-4BC8-A2B0-3648B778DCC6}" srcId="{0556C723-A3FD-4BB1-8D9B-8B2E587EFB79}" destId="{2787D9F6-0CA5-4F1E-9331-37486E8A1F85}" srcOrd="8" destOrd="0" parTransId="{98C1E971-5107-4F07-AA86-8A416381A3C5}" sibTransId="{ADEBBF36-4DBB-4CB1-9907-EA25818271DD}"/>
    <dgm:cxn modelId="{EAD0D5C2-557F-4F2E-BBA4-BE010B17A8AE}" type="presOf" srcId="{0556C723-A3FD-4BB1-8D9B-8B2E587EFB79}" destId="{5DB88294-4DFB-4D24-B19E-44FA5D85C4CB}" srcOrd="0" destOrd="0" presId="urn:microsoft.com/office/officeart/2005/8/layout/default"/>
    <dgm:cxn modelId="{B22EA6C6-87D7-4F01-9B72-CB3AB3323596}" type="presOf" srcId="{9AED86F5-D421-4EFC-B3F9-C28874B4C01B}" destId="{1EC26A30-ABDA-42C7-AE46-80EC51A1FEF7}" srcOrd="0" destOrd="0" presId="urn:microsoft.com/office/officeart/2005/8/layout/default"/>
    <dgm:cxn modelId="{9031D8CA-638B-4959-8BDD-F17A73375C56}" type="presOf" srcId="{E67FDF0C-F0FD-4A02-88DC-2FEDB4357918}" destId="{4A732017-4E4B-49F6-B51F-C0A1C8156263}" srcOrd="0" destOrd="0" presId="urn:microsoft.com/office/officeart/2005/8/layout/default"/>
    <dgm:cxn modelId="{4BF327D6-16DE-4734-A116-591426C28F57}" type="presOf" srcId="{C1952210-3984-4BD7-8913-E1CFFDCD33EC}" destId="{AA11F8D0-D509-4C59-9D64-2F471A6A3389}" srcOrd="0" destOrd="0" presId="urn:microsoft.com/office/officeart/2005/8/layout/default"/>
    <dgm:cxn modelId="{384D5FD7-CF5D-4C31-A6D2-9684DAC2EAF7}" srcId="{0556C723-A3FD-4BB1-8D9B-8B2E587EFB79}" destId="{B5D9FD1C-8086-4636-9BA0-99FB05866064}" srcOrd="2" destOrd="0" parTransId="{A3722431-C2DA-484E-BB12-8B0E03DE2850}" sibTransId="{84E072F3-247D-464B-A4C4-92EFE5446B65}"/>
    <dgm:cxn modelId="{F5462AE4-C96B-44F1-8BAE-C9EC3A4D608E}" srcId="{0556C723-A3FD-4BB1-8D9B-8B2E587EFB79}" destId="{9AED86F5-D421-4EFC-B3F9-C28874B4C01B}" srcOrd="12" destOrd="0" parTransId="{87A78C3A-6ABD-43FB-A740-AE7639A4C3B0}" sibTransId="{EB873CF4-F4B9-45D3-9BEF-C995ED399D4E}"/>
    <dgm:cxn modelId="{D76A18EE-2F05-464D-A3A6-3040E0BEB69C}" srcId="{0556C723-A3FD-4BB1-8D9B-8B2E587EFB79}" destId="{195E3DE0-DD89-4753-B3D4-91B01D39DC62}" srcOrd="7" destOrd="0" parTransId="{B314F58F-6C4F-4166-91D3-53E08F673409}" sibTransId="{B4295425-A747-4C7A-A133-88B0C59011E8}"/>
    <dgm:cxn modelId="{D0883AF6-CCA9-4FE8-9509-03AAAFB3F011}" type="presOf" srcId="{2787D9F6-0CA5-4F1E-9331-37486E8A1F85}" destId="{B5013D11-0661-449A-B5BD-AE76026273FA}" srcOrd="0" destOrd="0" presId="urn:microsoft.com/office/officeart/2005/8/layout/default"/>
    <dgm:cxn modelId="{7F39FBC8-2B83-48F4-8633-A44D9BBCFCEB}" type="presParOf" srcId="{5DB88294-4DFB-4D24-B19E-44FA5D85C4CB}" destId="{9913A8ED-FA58-4C11-8F54-16C6ED2AB883}" srcOrd="0" destOrd="0" presId="urn:microsoft.com/office/officeart/2005/8/layout/default"/>
    <dgm:cxn modelId="{C07DD7FE-CDAC-4D98-A0DD-D69963E63498}" type="presParOf" srcId="{5DB88294-4DFB-4D24-B19E-44FA5D85C4CB}" destId="{DC4B6312-6F12-4AAC-B3E3-C2823BDFCEFC}" srcOrd="1" destOrd="0" presId="urn:microsoft.com/office/officeart/2005/8/layout/default"/>
    <dgm:cxn modelId="{CDFC49E4-035F-4339-8AC0-D6C1D09A30FE}" type="presParOf" srcId="{5DB88294-4DFB-4D24-B19E-44FA5D85C4CB}" destId="{F5D2E680-0C90-48FA-A38F-2FE825C712EF}" srcOrd="2" destOrd="0" presId="urn:microsoft.com/office/officeart/2005/8/layout/default"/>
    <dgm:cxn modelId="{B19BF845-BEF2-4B01-BD0E-610AEE634B8F}" type="presParOf" srcId="{5DB88294-4DFB-4D24-B19E-44FA5D85C4CB}" destId="{4E976E23-6E54-4EDB-9A10-01BEA3A8B00D}" srcOrd="3" destOrd="0" presId="urn:microsoft.com/office/officeart/2005/8/layout/default"/>
    <dgm:cxn modelId="{76CAD0DC-623F-41D4-BC5A-AE7C7844F93E}" type="presParOf" srcId="{5DB88294-4DFB-4D24-B19E-44FA5D85C4CB}" destId="{B59537C9-6DFD-4C4B-A6B9-16669500FE43}" srcOrd="4" destOrd="0" presId="urn:microsoft.com/office/officeart/2005/8/layout/default"/>
    <dgm:cxn modelId="{B7DAC5DC-4B26-4BBB-96BF-A17562D771AC}" type="presParOf" srcId="{5DB88294-4DFB-4D24-B19E-44FA5D85C4CB}" destId="{9D6072DF-8918-4F15-8C2F-6ADE5AACFE33}" srcOrd="5" destOrd="0" presId="urn:microsoft.com/office/officeart/2005/8/layout/default"/>
    <dgm:cxn modelId="{D495CCCE-A8DD-4AB4-B347-680513796B68}" type="presParOf" srcId="{5DB88294-4DFB-4D24-B19E-44FA5D85C4CB}" destId="{9D8F2B1A-A228-4273-9FE0-9776D679CE24}" srcOrd="6" destOrd="0" presId="urn:microsoft.com/office/officeart/2005/8/layout/default"/>
    <dgm:cxn modelId="{63867269-7AFE-4E26-B598-A730AC6DEA7F}" type="presParOf" srcId="{5DB88294-4DFB-4D24-B19E-44FA5D85C4CB}" destId="{57D17ED1-5D9A-480C-AAB1-D8575DF94CBB}" srcOrd="7" destOrd="0" presId="urn:microsoft.com/office/officeart/2005/8/layout/default"/>
    <dgm:cxn modelId="{7772BBFE-3EC6-48E2-8747-E81890506756}" type="presParOf" srcId="{5DB88294-4DFB-4D24-B19E-44FA5D85C4CB}" destId="{1D577C44-732C-46DF-9801-9676452A172E}" srcOrd="8" destOrd="0" presId="urn:microsoft.com/office/officeart/2005/8/layout/default"/>
    <dgm:cxn modelId="{391F2791-17CF-45CF-B365-85A2EC7359F2}" type="presParOf" srcId="{5DB88294-4DFB-4D24-B19E-44FA5D85C4CB}" destId="{A2C9EC82-8871-4C52-832F-1638DDDDE43B}" srcOrd="9" destOrd="0" presId="urn:microsoft.com/office/officeart/2005/8/layout/default"/>
    <dgm:cxn modelId="{09ED532B-C26F-4B45-A038-10BC76C67ACC}" type="presParOf" srcId="{5DB88294-4DFB-4D24-B19E-44FA5D85C4CB}" destId="{AA11F8D0-D509-4C59-9D64-2F471A6A3389}" srcOrd="10" destOrd="0" presId="urn:microsoft.com/office/officeart/2005/8/layout/default"/>
    <dgm:cxn modelId="{E144DB83-84D4-43E2-91DE-9C8074FF498C}" type="presParOf" srcId="{5DB88294-4DFB-4D24-B19E-44FA5D85C4CB}" destId="{412468AE-D8ED-4620-BB7A-A3281BC9F9F1}" srcOrd="11" destOrd="0" presId="urn:microsoft.com/office/officeart/2005/8/layout/default"/>
    <dgm:cxn modelId="{B65911F9-9FC1-4F93-A600-A62C08A7E585}" type="presParOf" srcId="{5DB88294-4DFB-4D24-B19E-44FA5D85C4CB}" destId="{E3C79015-7A55-4CA1-B363-C0652F7BEE8F}" srcOrd="12" destOrd="0" presId="urn:microsoft.com/office/officeart/2005/8/layout/default"/>
    <dgm:cxn modelId="{EF7AF75A-C3F1-42AF-8F3B-C6F5AA59DEE0}" type="presParOf" srcId="{5DB88294-4DFB-4D24-B19E-44FA5D85C4CB}" destId="{DC7ADDC9-0D88-419D-91FA-19AC8ADB350F}" srcOrd="13" destOrd="0" presId="urn:microsoft.com/office/officeart/2005/8/layout/default"/>
    <dgm:cxn modelId="{6F12BAC4-B84C-439B-839C-1E0D01F3F66A}" type="presParOf" srcId="{5DB88294-4DFB-4D24-B19E-44FA5D85C4CB}" destId="{03ACCC00-A6F2-44FF-BB56-78B9BCAFA9D5}" srcOrd="14" destOrd="0" presId="urn:microsoft.com/office/officeart/2005/8/layout/default"/>
    <dgm:cxn modelId="{AA81CA6E-F062-4BBB-8B29-69E6F5D4D7AE}" type="presParOf" srcId="{5DB88294-4DFB-4D24-B19E-44FA5D85C4CB}" destId="{1951D28D-1F43-4A7D-9117-E8BD562531B7}" srcOrd="15" destOrd="0" presId="urn:microsoft.com/office/officeart/2005/8/layout/default"/>
    <dgm:cxn modelId="{529F33B3-8FE2-405F-8AD2-E048E42F6D01}" type="presParOf" srcId="{5DB88294-4DFB-4D24-B19E-44FA5D85C4CB}" destId="{B5013D11-0661-449A-B5BD-AE76026273FA}" srcOrd="16" destOrd="0" presId="urn:microsoft.com/office/officeart/2005/8/layout/default"/>
    <dgm:cxn modelId="{039C3B46-906C-4B41-85F4-522415C1F0F8}" type="presParOf" srcId="{5DB88294-4DFB-4D24-B19E-44FA5D85C4CB}" destId="{23611354-98C4-44FD-AF27-9326C33A6DCC}" srcOrd="17" destOrd="0" presId="urn:microsoft.com/office/officeart/2005/8/layout/default"/>
    <dgm:cxn modelId="{DBABB282-5343-44AB-AC18-A609526A8618}" type="presParOf" srcId="{5DB88294-4DFB-4D24-B19E-44FA5D85C4CB}" destId="{587671EE-6E4C-4D72-8D60-1C559DA35F24}" srcOrd="18" destOrd="0" presId="urn:microsoft.com/office/officeart/2005/8/layout/default"/>
    <dgm:cxn modelId="{2D241B81-499E-464A-8CE7-FFF137CF018D}" type="presParOf" srcId="{5DB88294-4DFB-4D24-B19E-44FA5D85C4CB}" destId="{239F681F-1B88-4F99-AC92-DDEF7C6E6D7A}" srcOrd="19" destOrd="0" presId="urn:microsoft.com/office/officeart/2005/8/layout/default"/>
    <dgm:cxn modelId="{CD9B8011-2BB0-439D-B787-0009309FCD2B}" type="presParOf" srcId="{5DB88294-4DFB-4D24-B19E-44FA5D85C4CB}" destId="{8E03F27F-A41B-4991-B0C6-5FEA5FBF82E4}" srcOrd="20" destOrd="0" presId="urn:microsoft.com/office/officeart/2005/8/layout/default"/>
    <dgm:cxn modelId="{E7967EC9-AB28-434E-B6B9-6A6DF20C9A43}" type="presParOf" srcId="{5DB88294-4DFB-4D24-B19E-44FA5D85C4CB}" destId="{59A4B456-BC7A-44E0-BA65-778E15299366}" srcOrd="21" destOrd="0" presId="urn:microsoft.com/office/officeart/2005/8/layout/default"/>
    <dgm:cxn modelId="{A507E3C3-B751-4DCB-A2E5-16223C35B827}" type="presParOf" srcId="{5DB88294-4DFB-4D24-B19E-44FA5D85C4CB}" destId="{2195EC59-1719-43EF-A8BD-27D3F02A1E80}" srcOrd="22" destOrd="0" presId="urn:microsoft.com/office/officeart/2005/8/layout/default"/>
    <dgm:cxn modelId="{98061158-070E-4CD3-B15A-A43116323912}" type="presParOf" srcId="{5DB88294-4DFB-4D24-B19E-44FA5D85C4CB}" destId="{74F290A4-E520-41ED-9F80-9A2B4326CA6F}" srcOrd="23" destOrd="0" presId="urn:microsoft.com/office/officeart/2005/8/layout/default"/>
    <dgm:cxn modelId="{2C25D57C-DC41-4FAA-BAF9-73FBF4A78558}" type="presParOf" srcId="{5DB88294-4DFB-4D24-B19E-44FA5D85C4CB}" destId="{1EC26A30-ABDA-42C7-AE46-80EC51A1FEF7}" srcOrd="24" destOrd="0" presId="urn:microsoft.com/office/officeart/2005/8/layout/default"/>
    <dgm:cxn modelId="{F96CAED4-092E-4946-91F9-D36A7FA0C52D}" type="presParOf" srcId="{5DB88294-4DFB-4D24-B19E-44FA5D85C4CB}" destId="{F6625376-27EF-4A96-A429-BA4E5F0FF5EC}" srcOrd="25" destOrd="0" presId="urn:microsoft.com/office/officeart/2005/8/layout/default"/>
    <dgm:cxn modelId="{B555E29B-4F68-4CA6-8EAE-8245C89A9392}" type="presParOf" srcId="{5DB88294-4DFB-4D24-B19E-44FA5D85C4CB}" destId="{4A732017-4E4B-49F6-B51F-C0A1C8156263}" srcOrd="26" destOrd="0" presId="urn:microsoft.com/office/officeart/2005/8/layout/default"/>
    <dgm:cxn modelId="{498D07C4-75F1-415C-B300-06B9382FF80B}" type="presParOf" srcId="{5DB88294-4DFB-4D24-B19E-44FA5D85C4CB}" destId="{EB7CD317-9C88-40B1-83C1-FCE12A5E6194}" srcOrd="27" destOrd="0" presId="urn:microsoft.com/office/officeart/2005/8/layout/default"/>
    <dgm:cxn modelId="{649B4F3A-6F4B-44C0-98E6-0CBCB02BD9EE}" type="presParOf" srcId="{5DB88294-4DFB-4D24-B19E-44FA5D85C4CB}" destId="{419BF5B1-AD13-4A6E-83C3-8BA06FDFA302}" srcOrd="28" destOrd="0" presId="urn:microsoft.com/office/officeart/2005/8/layout/default"/>
    <dgm:cxn modelId="{E0EEFAF2-EE23-4B7C-BFA5-B1B5CA14B390}" type="presParOf" srcId="{5DB88294-4DFB-4D24-B19E-44FA5D85C4CB}" destId="{DA76D73F-ED78-4589-95A5-E9F96604DFC9}" srcOrd="29" destOrd="0" presId="urn:microsoft.com/office/officeart/2005/8/layout/default"/>
    <dgm:cxn modelId="{14E1CE6C-E077-4A3B-A496-11BA4DAD2A5A}" type="presParOf" srcId="{5DB88294-4DFB-4D24-B19E-44FA5D85C4CB}" destId="{3D2B7593-5D31-4B4D-80E8-377122BD5DFE}" srcOrd="30" destOrd="0" presId="urn:microsoft.com/office/officeart/2005/8/layout/default"/>
    <dgm:cxn modelId="{070AF67E-1792-4DC4-90F1-7A530FCDA70F}" type="presParOf" srcId="{5DB88294-4DFB-4D24-B19E-44FA5D85C4CB}" destId="{F3741D32-D32B-466F-BE6D-A4211787592D}" srcOrd="31" destOrd="0" presId="urn:microsoft.com/office/officeart/2005/8/layout/default"/>
    <dgm:cxn modelId="{C9600E8A-69DA-46A2-AADF-4CF6F7DCDA3E}" type="presParOf" srcId="{5DB88294-4DFB-4D24-B19E-44FA5D85C4CB}" destId="{FC4B57B6-09F5-4027-9475-2272835B98F8}" srcOrd="32" destOrd="0" presId="urn:microsoft.com/office/officeart/2005/8/layout/defaul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19140A-9D84-4BAF-9A9E-0B360A0B80C1}" type="doc">
      <dgm:prSet loTypeId="urn:microsoft.com/office/officeart/2005/8/layout/defaul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l-PL"/>
        </a:p>
      </dgm:t>
    </dgm:pt>
    <dgm:pt modelId="{6B39FBC3-30CE-4464-BC6B-78B3A2740119}">
      <dgm:prSet phldrT="[Tekst]"/>
      <dgm:spPr/>
      <dgm:t>
        <a:bodyPr/>
        <a:lstStyle/>
        <a:p>
          <a:r>
            <a:rPr lang="x-none" dirty="0"/>
            <a:t>dwutlenek węgla z kategorią 4,</a:t>
          </a:r>
          <a:endParaRPr lang="pl-PL" dirty="0"/>
        </a:p>
      </dgm:t>
    </dgm:pt>
    <dgm:pt modelId="{64A4FB9C-7EC9-4DA6-839A-A15B1741C8AB}" type="parTrans" cxnId="{12906247-A3D2-4392-94D6-41A602545C71}">
      <dgm:prSet/>
      <dgm:spPr/>
      <dgm:t>
        <a:bodyPr/>
        <a:lstStyle/>
        <a:p>
          <a:endParaRPr lang="pl-PL"/>
        </a:p>
      </dgm:t>
    </dgm:pt>
    <dgm:pt modelId="{161EA3CF-58DD-4520-8F07-02FE4947E96F}" type="sibTrans" cxnId="{12906247-A3D2-4392-94D6-41A602545C71}">
      <dgm:prSet/>
      <dgm:spPr/>
      <dgm:t>
        <a:bodyPr/>
        <a:lstStyle/>
        <a:p>
          <a:endParaRPr lang="pl-PL"/>
        </a:p>
      </dgm:t>
    </dgm:pt>
    <dgm:pt modelId="{DBA98B14-648D-458E-8455-AD2716633884}">
      <dgm:prSet phldrT="[Tekst]"/>
      <dgm:spPr/>
      <dgm:t>
        <a:bodyPr/>
        <a:lstStyle/>
        <a:p>
          <a:r>
            <a:rPr lang="pl-PL" dirty="0"/>
            <a:t>dwutlenek węgla bez kategorii 4,</a:t>
          </a:r>
        </a:p>
      </dgm:t>
    </dgm:pt>
    <dgm:pt modelId="{599577C3-BEE3-4A66-9E95-CDE9EDE50170}" type="parTrans" cxnId="{CDC8AE95-4F25-4E36-A0FE-4DDC1FB606E6}">
      <dgm:prSet/>
      <dgm:spPr/>
      <dgm:t>
        <a:bodyPr/>
        <a:lstStyle/>
        <a:p>
          <a:endParaRPr lang="pl-PL"/>
        </a:p>
      </dgm:t>
    </dgm:pt>
    <dgm:pt modelId="{2D6DAE82-645C-4D1F-B7B6-17B106665971}" type="sibTrans" cxnId="{CDC8AE95-4F25-4E36-A0FE-4DDC1FB606E6}">
      <dgm:prSet/>
      <dgm:spPr/>
      <dgm:t>
        <a:bodyPr/>
        <a:lstStyle/>
        <a:p>
          <a:endParaRPr lang="pl-PL"/>
        </a:p>
      </dgm:t>
    </dgm:pt>
    <dgm:pt modelId="{BC03A076-8019-40BA-80B0-107E11657A78}">
      <dgm:prSet phldrT="[Tekst]"/>
      <dgm:spPr/>
      <dgm:t>
        <a:bodyPr/>
        <a:lstStyle/>
        <a:p>
          <a:r>
            <a:rPr lang="pl-PL" dirty="0"/>
            <a:t>metan z kategorią 4</a:t>
          </a:r>
        </a:p>
      </dgm:t>
    </dgm:pt>
    <dgm:pt modelId="{6E8B8FFF-EE62-4AA9-875D-497A73478B5E}" type="parTrans" cxnId="{7610AF3F-3081-4FE9-BFF4-91D27C1D1BCC}">
      <dgm:prSet/>
      <dgm:spPr/>
      <dgm:t>
        <a:bodyPr/>
        <a:lstStyle/>
        <a:p>
          <a:endParaRPr lang="pl-PL"/>
        </a:p>
      </dgm:t>
    </dgm:pt>
    <dgm:pt modelId="{E080E679-2F80-46FF-A4B9-5DA5234DB331}" type="sibTrans" cxnId="{7610AF3F-3081-4FE9-BFF4-91D27C1D1BCC}">
      <dgm:prSet/>
      <dgm:spPr/>
      <dgm:t>
        <a:bodyPr/>
        <a:lstStyle/>
        <a:p>
          <a:endParaRPr lang="pl-PL"/>
        </a:p>
      </dgm:t>
    </dgm:pt>
    <dgm:pt modelId="{B811997E-A1AE-401D-98C3-4A073AB96FFA}">
      <dgm:prSet phldrT="[Tekst]"/>
      <dgm:spPr/>
      <dgm:t>
        <a:bodyPr/>
        <a:lstStyle/>
        <a:p>
          <a:r>
            <a:rPr lang="pl-PL" dirty="0"/>
            <a:t>metan bez kategorii 4</a:t>
          </a:r>
        </a:p>
      </dgm:t>
    </dgm:pt>
    <dgm:pt modelId="{E52BF51F-510A-4DF8-8263-65E2E3142B91}" type="parTrans" cxnId="{DF689BAD-3BF6-443F-98A5-94ECF8B390C8}">
      <dgm:prSet/>
      <dgm:spPr/>
      <dgm:t>
        <a:bodyPr/>
        <a:lstStyle/>
        <a:p>
          <a:endParaRPr lang="pl-PL"/>
        </a:p>
      </dgm:t>
    </dgm:pt>
    <dgm:pt modelId="{08CBF441-FD0A-43D4-BB2A-DB18605B7957}" type="sibTrans" cxnId="{DF689BAD-3BF6-443F-98A5-94ECF8B390C8}">
      <dgm:prSet/>
      <dgm:spPr/>
      <dgm:t>
        <a:bodyPr/>
        <a:lstStyle/>
        <a:p>
          <a:endParaRPr lang="pl-PL"/>
        </a:p>
      </dgm:t>
    </dgm:pt>
    <dgm:pt modelId="{B9BFDEA2-5ED4-46C5-8FF3-B82CCE53CB29}">
      <dgm:prSet phldrT="[Tekst]"/>
      <dgm:spPr/>
      <dgm:t>
        <a:bodyPr/>
        <a:lstStyle/>
        <a:p>
          <a:r>
            <a:rPr lang="pl-PL" dirty="0"/>
            <a:t>podtlenek azotu z kategorią 4</a:t>
          </a:r>
        </a:p>
      </dgm:t>
    </dgm:pt>
    <dgm:pt modelId="{21289E54-147F-45D7-B3B1-A1E6C70B76BD}" type="parTrans" cxnId="{3A30271B-6795-47BE-8354-6078EE3FB11D}">
      <dgm:prSet/>
      <dgm:spPr/>
      <dgm:t>
        <a:bodyPr/>
        <a:lstStyle/>
        <a:p>
          <a:endParaRPr lang="pl-PL"/>
        </a:p>
      </dgm:t>
    </dgm:pt>
    <dgm:pt modelId="{830B395E-AA46-4B2D-B72E-69E34EF47EA7}" type="sibTrans" cxnId="{3A30271B-6795-47BE-8354-6078EE3FB11D}">
      <dgm:prSet/>
      <dgm:spPr/>
      <dgm:t>
        <a:bodyPr/>
        <a:lstStyle/>
        <a:p>
          <a:endParaRPr lang="pl-PL"/>
        </a:p>
      </dgm:t>
    </dgm:pt>
    <dgm:pt modelId="{5CC5002D-C602-4A9E-9F4C-25786CE0B855}">
      <dgm:prSet/>
      <dgm:spPr/>
      <dgm:t>
        <a:bodyPr/>
        <a:lstStyle/>
        <a:p>
          <a:r>
            <a:rPr lang="pl-PL" dirty="0"/>
            <a:t>podtlenek azotu bez kategorii 4</a:t>
          </a:r>
        </a:p>
      </dgm:t>
    </dgm:pt>
    <dgm:pt modelId="{44CBF73A-42C1-4286-AB28-F7CBFAF8DF79}" type="parTrans" cxnId="{FF8F3A3E-6879-4E96-9F86-AD1A6121CE22}">
      <dgm:prSet/>
      <dgm:spPr/>
      <dgm:t>
        <a:bodyPr/>
        <a:lstStyle/>
        <a:p>
          <a:endParaRPr lang="pl-PL"/>
        </a:p>
      </dgm:t>
    </dgm:pt>
    <dgm:pt modelId="{41264D53-D4BF-4E6E-94F7-FB30694642B8}" type="sibTrans" cxnId="{FF8F3A3E-6879-4E96-9F86-AD1A6121CE22}">
      <dgm:prSet/>
      <dgm:spPr/>
      <dgm:t>
        <a:bodyPr/>
        <a:lstStyle/>
        <a:p>
          <a:endParaRPr lang="pl-PL"/>
        </a:p>
      </dgm:t>
    </dgm:pt>
    <dgm:pt modelId="{986DFD2B-5442-4DEC-8503-0F0BDBD67050}" type="pres">
      <dgm:prSet presAssocID="{3519140A-9D84-4BAF-9A9E-0B360A0B80C1}" presName="diagram" presStyleCnt="0">
        <dgm:presLayoutVars>
          <dgm:dir/>
          <dgm:resizeHandles val="exact"/>
        </dgm:presLayoutVars>
      </dgm:prSet>
      <dgm:spPr/>
    </dgm:pt>
    <dgm:pt modelId="{CB20A353-925C-4866-BB6F-DA81C3896DF9}" type="pres">
      <dgm:prSet presAssocID="{6B39FBC3-30CE-4464-BC6B-78B3A2740119}" presName="node" presStyleLbl="node1" presStyleIdx="0" presStyleCnt="6">
        <dgm:presLayoutVars>
          <dgm:bulletEnabled val="1"/>
        </dgm:presLayoutVars>
      </dgm:prSet>
      <dgm:spPr/>
    </dgm:pt>
    <dgm:pt modelId="{7BCFEE73-CC1E-4E9E-921D-7F58723628A7}" type="pres">
      <dgm:prSet presAssocID="{161EA3CF-58DD-4520-8F07-02FE4947E96F}" presName="sibTrans" presStyleCnt="0"/>
      <dgm:spPr/>
    </dgm:pt>
    <dgm:pt modelId="{D39107D5-E957-4369-AF6C-43674780FA9A}" type="pres">
      <dgm:prSet presAssocID="{DBA98B14-648D-458E-8455-AD2716633884}" presName="node" presStyleLbl="node1" presStyleIdx="1" presStyleCnt="6">
        <dgm:presLayoutVars>
          <dgm:bulletEnabled val="1"/>
        </dgm:presLayoutVars>
      </dgm:prSet>
      <dgm:spPr/>
    </dgm:pt>
    <dgm:pt modelId="{0257B6C9-48EA-44B8-A845-842570D94394}" type="pres">
      <dgm:prSet presAssocID="{2D6DAE82-645C-4D1F-B7B6-17B106665971}" presName="sibTrans" presStyleCnt="0"/>
      <dgm:spPr/>
    </dgm:pt>
    <dgm:pt modelId="{FE9BDA1E-6E9B-47A9-A034-93363138DFCA}" type="pres">
      <dgm:prSet presAssocID="{BC03A076-8019-40BA-80B0-107E11657A78}" presName="node" presStyleLbl="node1" presStyleIdx="2" presStyleCnt="6">
        <dgm:presLayoutVars>
          <dgm:bulletEnabled val="1"/>
        </dgm:presLayoutVars>
      </dgm:prSet>
      <dgm:spPr/>
    </dgm:pt>
    <dgm:pt modelId="{0013FB16-5D91-4D7D-A5B0-B5B98557B015}" type="pres">
      <dgm:prSet presAssocID="{E080E679-2F80-46FF-A4B9-5DA5234DB331}" presName="sibTrans" presStyleCnt="0"/>
      <dgm:spPr/>
    </dgm:pt>
    <dgm:pt modelId="{ED3D839F-E3CF-4B86-A1D0-27D18C5672D4}" type="pres">
      <dgm:prSet presAssocID="{B811997E-A1AE-401D-98C3-4A073AB96FFA}" presName="node" presStyleLbl="node1" presStyleIdx="3" presStyleCnt="6">
        <dgm:presLayoutVars>
          <dgm:bulletEnabled val="1"/>
        </dgm:presLayoutVars>
      </dgm:prSet>
      <dgm:spPr/>
    </dgm:pt>
    <dgm:pt modelId="{CB32F6FF-8A4A-4B80-A587-05F492010AA2}" type="pres">
      <dgm:prSet presAssocID="{08CBF441-FD0A-43D4-BB2A-DB18605B7957}" presName="sibTrans" presStyleCnt="0"/>
      <dgm:spPr/>
    </dgm:pt>
    <dgm:pt modelId="{2DCC4BD2-07BF-4AA5-B02F-F1710CFBA47B}" type="pres">
      <dgm:prSet presAssocID="{B9BFDEA2-5ED4-46C5-8FF3-B82CCE53CB29}" presName="node" presStyleLbl="node1" presStyleIdx="4" presStyleCnt="6">
        <dgm:presLayoutVars>
          <dgm:bulletEnabled val="1"/>
        </dgm:presLayoutVars>
      </dgm:prSet>
      <dgm:spPr/>
    </dgm:pt>
    <dgm:pt modelId="{593F1779-F26E-411A-9DBF-A36497E8B414}" type="pres">
      <dgm:prSet presAssocID="{830B395E-AA46-4B2D-B72E-69E34EF47EA7}" presName="sibTrans" presStyleCnt="0"/>
      <dgm:spPr/>
    </dgm:pt>
    <dgm:pt modelId="{936248E7-2578-42C7-A263-3695C4248D02}" type="pres">
      <dgm:prSet presAssocID="{5CC5002D-C602-4A9E-9F4C-25786CE0B855}" presName="node" presStyleLbl="node1" presStyleIdx="5" presStyleCnt="6">
        <dgm:presLayoutVars>
          <dgm:bulletEnabled val="1"/>
        </dgm:presLayoutVars>
      </dgm:prSet>
      <dgm:spPr/>
    </dgm:pt>
  </dgm:ptLst>
  <dgm:cxnLst>
    <dgm:cxn modelId="{8C1A4C17-B190-428D-9688-DF1FA5DB16D2}" type="presOf" srcId="{6B39FBC3-30CE-4464-BC6B-78B3A2740119}" destId="{CB20A353-925C-4866-BB6F-DA81C3896DF9}" srcOrd="0" destOrd="0" presId="urn:microsoft.com/office/officeart/2005/8/layout/default"/>
    <dgm:cxn modelId="{3A30271B-6795-47BE-8354-6078EE3FB11D}" srcId="{3519140A-9D84-4BAF-9A9E-0B360A0B80C1}" destId="{B9BFDEA2-5ED4-46C5-8FF3-B82CCE53CB29}" srcOrd="4" destOrd="0" parTransId="{21289E54-147F-45D7-B3B1-A1E6C70B76BD}" sibTransId="{830B395E-AA46-4B2D-B72E-69E34EF47EA7}"/>
    <dgm:cxn modelId="{FF8F3A3E-6879-4E96-9F86-AD1A6121CE22}" srcId="{3519140A-9D84-4BAF-9A9E-0B360A0B80C1}" destId="{5CC5002D-C602-4A9E-9F4C-25786CE0B855}" srcOrd="5" destOrd="0" parTransId="{44CBF73A-42C1-4286-AB28-F7CBFAF8DF79}" sibTransId="{41264D53-D4BF-4E6E-94F7-FB30694642B8}"/>
    <dgm:cxn modelId="{7610AF3F-3081-4FE9-BFF4-91D27C1D1BCC}" srcId="{3519140A-9D84-4BAF-9A9E-0B360A0B80C1}" destId="{BC03A076-8019-40BA-80B0-107E11657A78}" srcOrd="2" destOrd="0" parTransId="{6E8B8FFF-EE62-4AA9-875D-497A73478B5E}" sibTransId="{E080E679-2F80-46FF-A4B9-5DA5234DB331}"/>
    <dgm:cxn modelId="{95CE0A46-03F3-42AA-B91E-A5735F90726F}" type="presOf" srcId="{BC03A076-8019-40BA-80B0-107E11657A78}" destId="{FE9BDA1E-6E9B-47A9-A034-93363138DFCA}" srcOrd="0" destOrd="0" presId="urn:microsoft.com/office/officeart/2005/8/layout/default"/>
    <dgm:cxn modelId="{12906247-A3D2-4392-94D6-41A602545C71}" srcId="{3519140A-9D84-4BAF-9A9E-0B360A0B80C1}" destId="{6B39FBC3-30CE-4464-BC6B-78B3A2740119}" srcOrd="0" destOrd="0" parTransId="{64A4FB9C-7EC9-4DA6-839A-A15B1741C8AB}" sibTransId="{161EA3CF-58DD-4520-8F07-02FE4947E96F}"/>
    <dgm:cxn modelId="{932ED54B-21D0-47BD-8C1E-716ACA282A62}" type="presOf" srcId="{5CC5002D-C602-4A9E-9F4C-25786CE0B855}" destId="{936248E7-2578-42C7-A263-3695C4248D02}" srcOrd="0" destOrd="0" presId="urn:microsoft.com/office/officeart/2005/8/layout/default"/>
    <dgm:cxn modelId="{895AE385-33C7-474F-8391-DE65C52A867E}" type="presOf" srcId="{B9BFDEA2-5ED4-46C5-8FF3-B82CCE53CB29}" destId="{2DCC4BD2-07BF-4AA5-B02F-F1710CFBA47B}" srcOrd="0" destOrd="0" presId="urn:microsoft.com/office/officeart/2005/8/layout/default"/>
    <dgm:cxn modelId="{5AC10088-6892-428C-BBF2-ECEC45B91420}" type="presOf" srcId="{3519140A-9D84-4BAF-9A9E-0B360A0B80C1}" destId="{986DFD2B-5442-4DEC-8503-0F0BDBD67050}" srcOrd="0" destOrd="0" presId="urn:microsoft.com/office/officeart/2005/8/layout/default"/>
    <dgm:cxn modelId="{AB4EC790-521A-4B8E-ACFD-88E621A2DE17}" type="presOf" srcId="{DBA98B14-648D-458E-8455-AD2716633884}" destId="{D39107D5-E957-4369-AF6C-43674780FA9A}" srcOrd="0" destOrd="0" presId="urn:microsoft.com/office/officeart/2005/8/layout/default"/>
    <dgm:cxn modelId="{CDC8AE95-4F25-4E36-A0FE-4DDC1FB606E6}" srcId="{3519140A-9D84-4BAF-9A9E-0B360A0B80C1}" destId="{DBA98B14-648D-458E-8455-AD2716633884}" srcOrd="1" destOrd="0" parTransId="{599577C3-BEE3-4A66-9E95-CDE9EDE50170}" sibTransId="{2D6DAE82-645C-4D1F-B7B6-17B106665971}"/>
    <dgm:cxn modelId="{DF689BAD-3BF6-443F-98A5-94ECF8B390C8}" srcId="{3519140A-9D84-4BAF-9A9E-0B360A0B80C1}" destId="{B811997E-A1AE-401D-98C3-4A073AB96FFA}" srcOrd="3" destOrd="0" parTransId="{E52BF51F-510A-4DF8-8263-65E2E3142B91}" sibTransId="{08CBF441-FD0A-43D4-BB2A-DB18605B7957}"/>
    <dgm:cxn modelId="{07DA25B9-F6BA-40C8-9662-85B2437BA48C}" type="presOf" srcId="{B811997E-A1AE-401D-98C3-4A073AB96FFA}" destId="{ED3D839F-E3CF-4B86-A1D0-27D18C5672D4}" srcOrd="0" destOrd="0" presId="urn:microsoft.com/office/officeart/2005/8/layout/default"/>
    <dgm:cxn modelId="{7026A3BC-890E-40B2-BA81-198B7FDF05D2}" type="presParOf" srcId="{986DFD2B-5442-4DEC-8503-0F0BDBD67050}" destId="{CB20A353-925C-4866-BB6F-DA81C3896DF9}" srcOrd="0" destOrd="0" presId="urn:microsoft.com/office/officeart/2005/8/layout/default"/>
    <dgm:cxn modelId="{FA4517DC-2588-4A1E-8643-44C47C086AAB}" type="presParOf" srcId="{986DFD2B-5442-4DEC-8503-0F0BDBD67050}" destId="{7BCFEE73-CC1E-4E9E-921D-7F58723628A7}" srcOrd="1" destOrd="0" presId="urn:microsoft.com/office/officeart/2005/8/layout/default"/>
    <dgm:cxn modelId="{70138FD1-5E2C-48B8-AB67-8938DDC1D73E}" type="presParOf" srcId="{986DFD2B-5442-4DEC-8503-0F0BDBD67050}" destId="{D39107D5-E957-4369-AF6C-43674780FA9A}" srcOrd="2" destOrd="0" presId="urn:microsoft.com/office/officeart/2005/8/layout/default"/>
    <dgm:cxn modelId="{0CF7C9BD-185F-4369-82C0-9E7194337A7A}" type="presParOf" srcId="{986DFD2B-5442-4DEC-8503-0F0BDBD67050}" destId="{0257B6C9-48EA-44B8-A845-842570D94394}" srcOrd="3" destOrd="0" presId="urn:microsoft.com/office/officeart/2005/8/layout/default"/>
    <dgm:cxn modelId="{ABF1D925-B60C-45FD-8B55-657EE6ED55D3}" type="presParOf" srcId="{986DFD2B-5442-4DEC-8503-0F0BDBD67050}" destId="{FE9BDA1E-6E9B-47A9-A034-93363138DFCA}" srcOrd="4" destOrd="0" presId="urn:microsoft.com/office/officeart/2005/8/layout/default"/>
    <dgm:cxn modelId="{87DACAA3-FDB3-40FC-834D-383D9426276D}" type="presParOf" srcId="{986DFD2B-5442-4DEC-8503-0F0BDBD67050}" destId="{0013FB16-5D91-4D7D-A5B0-B5B98557B015}" srcOrd="5" destOrd="0" presId="urn:microsoft.com/office/officeart/2005/8/layout/default"/>
    <dgm:cxn modelId="{0BEF9733-B511-4867-9AD2-51A8FDD6E4AD}" type="presParOf" srcId="{986DFD2B-5442-4DEC-8503-0F0BDBD67050}" destId="{ED3D839F-E3CF-4B86-A1D0-27D18C5672D4}" srcOrd="6" destOrd="0" presId="urn:microsoft.com/office/officeart/2005/8/layout/default"/>
    <dgm:cxn modelId="{C7F2D0DE-BCE9-4A47-9EC4-E2BEA4E8D425}" type="presParOf" srcId="{986DFD2B-5442-4DEC-8503-0F0BDBD67050}" destId="{CB32F6FF-8A4A-4B80-A587-05F492010AA2}" srcOrd="7" destOrd="0" presId="urn:microsoft.com/office/officeart/2005/8/layout/default"/>
    <dgm:cxn modelId="{103634A1-CBD9-45EA-BF0D-D0A84E08FAF2}" type="presParOf" srcId="{986DFD2B-5442-4DEC-8503-0F0BDBD67050}" destId="{2DCC4BD2-07BF-4AA5-B02F-F1710CFBA47B}" srcOrd="8" destOrd="0" presId="urn:microsoft.com/office/officeart/2005/8/layout/default"/>
    <dgm:cxn modelId="{7CBE4E0B-8394-4BE8-972C-3142C1FE4DA7}" type="presParOf" srcId="{986DFD2B-5442-4DEC-8503-0F0BDBD67050}" destId="{593F1779-F26E-411A-9DBF-A36497E8B414}" srcOrd="9" destOrd="0" presId="urn:microsoft.com/office/officeart/2005/8/layout/default"/>
    <dgm:cxn modelId="{9750EA4C-D665-4525-8154-D35425174677}" type="presParOf" srcId="{986DFD2B-5442-4DEC-8503-0F0BDBD67050}" destId="{936248E7-2578-42C7-A263-3695C4248D02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803179B-2682-4B5B-AB9E-4A942D408F5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5A3E6080-A439-43AB-B3EA-D3C8E0447594}">
      <dgm:prSet phldrT="[Teks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>
              <a:solidFill>
                <a:schemeClr val="tx2">
                  <a:lumMod val="75000"/>
                </a:schemeClr>
              </a:solidFill>
            </a:rPr>
            <a:t>emisji punktowej podmiotów z terenu województwa małopolskiego</a:t>
          </a:r>
        </a:p>
      </dgm:t>
    </dgm:pt>
    <dgm:pt modelId="{2441CF56-5706-496B-AB94-C4AC67DF5DF2}" type="parTrans" cxnId="{526F1A9D-50C6-4A62-AD85-7CF70C0793F4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D1A0B825-53D6-423F-B020-49CCEF8D1FB0}" type="sibTrans" cxnId="{526F1A9D-50C6-4A62-AD85-7CF70C0793F4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63C5BFD3-6832-41B8-88F5-1CF846180DA7}">
      <dgm:prSet phldrT="[Teks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>
              <a:solidFill>
                <a:schemeClr val="tx2">
                  <a:lumMod val="75000"/>
                </a:schemeClr>
              </a:solidFill>
            </a:rPr>
            <a:t>emisji powierzchniowej - sektor komunalno-bytowy, sektor usług i handlu oraz obiekty użyteczności publicznej,</a:t>
          </a:r>
        </a:p>
      </dgm:t>
    </dgm:pt>
    <dgm:pt modelId="{8235D4E6-F327-4349-AF09-058DC31F67A8}" type="parTrans" cxnId="{AC02959E-BDAE-4DA5-AD5D-99C7486ABCFC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A6C19B35-3AC1-4543-AF16-0DE6F0D3A3AD}" type="sibTrans" cxnId="{AC02959E-BDAE-4DA5-AD5D-99C7486ABCFC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48E40588-34D8-469B-984C-2BEEEF210525}">
      <dgm:prSet phldrT="[Tekst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>
              <a:solidFill>
                <a:schemeClr val="tx2">
                  <a:lumMod val="75000"/>
                </a:schemeClr>
              </a:solidFill>
            </a:rPr>
            <a:t>emisji komunikacyjnej - drogi krajowe, wojewódzkie, powiatowe i gminne</a:t>
          </a:r>
        </a:p>
      </dgm:t>
    </dgm:pt>
    <dgm:pt modelId="{9B5B8846-982A-4EBB-96CE-4CBFECB754CB}" type="parTrans" cxnId="{B32A4634-B9C1-4293-97B6-E5EA0FCA749B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211EAF28-C509-4626-942B-57E2CF89A1CA}" type="sibTrans" cxnId="{B32A4634-B9C1-4293-97B6-E5EA0FCA749B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88158BC5-B4B2-4854-BB42-B766DB8A368D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>
              <a:solidFill>
                <a:schemeClr val="tx2">
                  <a:lumMod val="75000"/>
                </a:schemeClr>
              </a:solidFill>
            </a:rPr>
            <a:t>emisji niezorganizowanej z obszarów przemysłu wydobywczego oraz hałd</a:t>
          </a:r>
        </a:p>
      </dgm:t>
    </dgm:pt>
    <dgm:pt modelId="{50AFE311-D1AF-4825-B099-408EE4DC33BE}" type="parTrans" cxnId="{8602272A-F284-494D-AF5D-A439C742CFED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27F6121B-FBC1-474E-94D2-92383FACD308}" type="sibTrans" cxnId="{8602272A-F284-494D-AF5D-A439C742CFED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C7A89E66-B3E5-4EE6-ACCA-EB524ADCC8A3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>
              <a:solidFill>
                <a:schemeClr val="tx2">
                  <a:lumMod val="75000"/>
                </a:schemeClr>
              </a:solidFill>
            </a:rPr>
            <a:t>emisji z rolnictwa, - obszary upraw, hodowlę zwierząt oraz stosowanie nawozów i użycie maszyn rolniczych</a:t>
          </a:r>
        </a:p>
      </dgm:t>
    </dgm:pt>
    <dgm:pt modelId="{2EB097AE-AE71-4FBC-9F28-C557CE6D874A}" type="parTrans" cxnId="{BEE15903-8A92-4C38-B76B-25122C9B27EB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99EC65CF-4C94-4267-A1A1-B3018C284378}" type="sibTrans" cxnId="{BEE15903-8A92-4C38-B76B-25122C9B27EB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7845AE7A-8A62-494F-9E27-EF46FF9C2B55}">
      <dgm:prSet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pl-PL" dirty="0">
              <a:solidFill>
                <a:schemeClr val="tx2">
                  <a:lumMod val="75000"/>
                </a:schemeClr>
              </a:solidFill>
            </a:rPr>
            <a:t>emisji naturalnej w obszarów lasów</a:t>
          </a:r>
        </a:p>
      </dgm:t>
    </dgm:pt>
    <dgm:pt modelId="{CAE5EA36-0F42-48FA-B026-1F635E58AD2C}" type="parTrans" cxnId="{B1C818BD-6473-4D2E-A385-F98BA715814B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A39977B3-D69D-43D8-97B8-5B2ED6E7BA20}" type="sibTrans" cxnId="{B1C818BD-6473-4D2E-A385-F98BA715814B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010C0FE3-1727-48D7-AF36-6B683902F649}" type="pres">
      <dgm:prSet presAssocID="{D803179B-2682-4B5B-AB9E-4A942D408F5D}" presName="Name0" presStyleCnt="0">
        <dgm:presLayoutVars>
          <dgm:chMax val="7"/>
          <dgm:chPref val="7"/>
          <dgm:dir/>
        </dgm:presLayoutVars>
      </dgm:prSet>
      <dgm:spPr/>
    </dgm:pt>
    <dgm:pt modelId="{FE2F27BC-5868-43B6-B368-9849FDC1ED1D}" type="pres">
      <dgm:prSet presAssocID="{D803179B-2682-4B5B-AB9E-4A942D408F5D}" presName="Name1" presStyleCnt="0"/>
      <dgm:spPr/>
    </dgm:pt>
    <dgm:pt modelId="{56792FFC-8114-4ED7-BE92-53796DBF2DD5}" type="pres">
      <dgm:prSet presAssocID="{D803179B-2682-4B5B-AB9E-4A942D408F5D}" presName="cycle" presStyleCnt="0"/>
      <dgm:spPr/>
    </dgm:pt>
    <dgm:pt modelId="{9BDC4653-DB24-4F80-880F-761163F6F465}" type="pres">
      <dgm:prSet presAssocID="{D803179B-2682-4B5B-AB9E-4A942D408F5D}" presName="srcNode" presStyleLbl="node1" presStyleIdx="0" presStyleCnt="6"/>
      <dgm:spPr/>
    </dgm:pt>
    <dgm:pt modelId="{FE2D6FE5-7258-4D9E-832A-FD04C75A1CBE}" type="pres">
      <dgm:prSet presAssocID="{D803179B-2682-4B5B-AB9E-4A942D408F5D}" presName="conn" presStyleLbl="parChTrans1D2" presStyleIdx="0" presStyleCnt="1"/>
      <dgm:spPr/>
    </dgm:pt>
    <dgm:pt modelId="{96C5C528-29CC-4CE5-B5F5-45ED635A87E5}" type="pres">
      <dgm:prSet presAssocID="{D803179B-2682-4B5B-AB9E-4A942D408F5D}" presName="extraNode" presStyleLbl="node1" presStyleIdx="0" presStyleCnt="6"/>
      <dgm:spPr/>
    </dgm:pt>
    <dgm:pt modelId="{C093D777-0EBE-4A0F-9627-2D3706AB2784}" type="pres">
      <dgm:prSet presAssocID="{D803179B-2682-4B5B-AB9E-4A942D408F5D}" presName="dstNode" presStyleLbl="node1" presStyleIdx="0" presStyleCnt="6"/>
      <dgm:spPr/>
    </dgm:pt>
    <dgm:pt modelId="{8818C494-7670-458A-8BC6-C0EB1CA7EAE0}" type="pres">
      <dgm:prSet presAssocID="{5A3E6080-A439-43AB-B3EA-D3C8E0447594}" presName="text_1" presStyleLbl="node1" presStyleIdx="0" presStyleCnt="6" custLinFactNeighborX="-640" custLinFactNeighborY="3355">
        <dgm:presLayoutVars>
          <dgm:bulletEnabled val="1"/>
        </dgm:presLayoutVars>
      </dgm:prSet>
      <dgm:spPr/>
    </dgm:pt>
    <dgm:pt modelId="{C0F0AD63-0631-4E9C-A5B4-4C4E25B286B7}" type="pres">
      <dgm:prSet presAssocID="{5A3E6080-A439-43AB-B3EA-D3C8E0447594}" presName="accent_1" presStyleCnt="0"/>
      <dgm:spPr/>
    </dgm:pt>
    <dgm:pt modelId="{7CF278C8-417B-4E5E-A2C8-042FC4FD30C3}" type="pres">
      <dgm:prSet presAssocID="{5A3E6080-A439-43AB-B3EA-D3C8E0447594}" presName="accentRepeatNode" presStyleLbl="solidFgAcc1" presStyleIdx="0" presStyleCnt="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861D0BB-69B9-4511-8A16-84BCF58DBFD4}" type="pres">
      <dgm:prSet presAssocID="{63C5BFD3-6832-41B8-88F5-1CF846180DA7}" presName="text_2" presStyleLbl="node1" presStyleIdx="1" presStyleCnt="6">
        <dgm:presLayoutVars>
          <dgm:bulletEnabled val="1"/>
        </dgm:presLayoutVars>
      </dgm:prSet>
      <dgm:spPr/>
    </dgm:pt>
    <dgm:pt modelId="{49937A3B-17A3-4F57-A6D8-05FEDF3B35C0}" type="pres">
      <dgm:prSet presAssocID="{63C5BFD3-6832-41B8-88F5-1CF846180DA7}" presName="accent_2" presStyleCnt="0"/>
      <dgm:spPr/>
    </dgm:pt>
    <dgm:pt modelId="{89A765BB-E1C5-45DC-B862-1C36ADD8F5BC}" type="pres">
      <dgm:prSet presAssocID="{63C5BFD3-6832-41B8-88F5-1CF846180DA7}" presName="accentRepeatNode" presStyleLbl="solidFgAcc1" presStyleIdx="1" presStyleCnt="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CAA6233-BFE1-4EF5-8D2A-844CC45BDAD2}" type="pres">
      <dgm:prSet presAssocID="{48E40588-34D8-469B-984C-2BEEEF210525}" presName="text_3" presStyleLbl="node1" presStyleIdx="2" presStyleCnt="6">
        <dgm:presLayoutVars>
          <dgm:bulletEnabled val="1"/>
        </dgm:presLayoutVars>
      </dgm:prSet>
      <dgm:spPr/>
    </dgm:pt>
    <dgm:pt modelId="{BFAC5272-D8CB-4B02-876B-100EF09550AB}" type="pres">
      <dgm:prSet presAssocID="{48E40588-34D8-469B-984C-2BEEEF210525}" presName="accent_3" presStyleCnt="0"/>
      <dgm:spPr/>
    </dgm:pt>
    <dgm:pt modelId="{F473C869-B8A7-45B5-A9D1-275217120191}" type="pres">
      <dgm:prSet presAssocID="{48E40588-34D8-469B-984C-2BEEEF210525}" presName="accentRepeatNode" presStyleLbl="solidFgAcc1" presStyleIdx="2" presStyleCnt="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76F807CC-1DD6-4592-909B-AAD7EC45CEB2}" type="pres">
      <dgm:prSet presAssocID="{88158BC5-B4B2-4854-BB42-B766DB8A368D}" presName="text_4" presStyleLbl="node1" presStyleIdx="3" presStyleCnt="6">
        <dgm:presLayoutVars>
          <dgm:bulletEnabled val="1"/>
        </dgm:presLayoutVars>
      </dgm:prSet>
      <dgm:spPr/>
    </dgm:pt>
    <dgm:pt modelId="{7B56ED06-A9BD-4AEF-B22D-27F9BE1122F8}" type="pres">
      <dgm:prSet presAssocID="{88158BC5-B4B2-4854-BB42-B766DB8A368D}" presName="accent_4" presStyleCnt="0"/>
      <dgm:spPr/>
    </dgm:pt>
    <dgm:pt modelId="{B62AF9DE-F766-40C5-B049-69E89A0C8220}" type="pres">
      <dgm:prSet presAssocID="{88158BC5-B4B2-4854-BB42-B766DB8A368D}" presName="accentRepeatNode" presStyleLbl="solidFgAcc1" presStyleIdx="3" presStyleCnt="6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985DE831-6430-4BBA-90A3-8232AFF3A4B3}" type="pres">
      <dgm:prSet presAssocID="{C7A89E66-B3E5-4EE6-ACCA-EB524ADCC8A3}" presName="text_5" presStyleLbl="node1" presStyleIdx="4" presStyleCnt="6">
        <dgm:presLayoutVars>
          <dgm:bulletEnabled val="1"/>
        </dgm:presLayoutVars>
      </dgm:prSet>
      <dgm:spPr/>
    </dgm:pt>
    <dgm:pt modelId="{AF665BE0-56DA-4858-8B7E-1D11BF97E7E7}" type="pres">
      <dgm:prSet presAssocID="{C7A89E66-B3E5-4EE6-ACCA-EB524ADCC8A3}" presName="accent_5" presStyleCnt="0"/>
      <dgm:spPr/>
    </dgm:pt>
    <dgm:pt modelId="{5B8445B1-CCA6-42B9-B447-426E2E506598}" type="pres">
      <dgm:prSet presAssocID="{C7A89E66-B3E5-4EE6-ACCA-EB524ADCC8A3}" presName="accentRepeatNode" presStyleLbl="solidFgAcc1" presStyleIdx="4" presStyleCnt="6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057B9E20-C6CD-4AAB-B5E1-77A75D1279BB}" type="pres">
      <dgm:prSet presAssocID="{7845AE7A-8A62-494F-9E27-EF46FF9C2B55}" presName="text_6" presStyleLbl="node1" presStyleIdx="5" presStyleCnt="6">
        <dgm:presLayoutVars>
          <dgm:bulletEnabled val="1"/>
        </dgm:presLayoutVars>
      </dgm:prSet>
      <dgm:spPr/>
    </dgm:pt>
    <dgm:pt modelId="{EF0E9DF7-830A-419A-855B-5043CB795015}" type="pres">
      <dgm:prSet presAssocID="{7845AE7A-8A62-494F-9E27-EF46FF9C2B55}" presName="accent_6" presStyleCnt="0"/>
      <dgm:spPr/>
    </dgm:pt>
    <dgm:pt modelId="{41BE9610-C0B6-4CC1-A646-DF4EF005D5BB}" type="pres">
      <dgm:prSet presAssocID="{7845AE7A-8A62-494F-9E27-EF46FF9C2B55}" presName="accentRepeatNode" presStyleLbl="solidFgAcc1" presStyleIdx="5" presStyleCnt="6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</dgm:ptLst>
  <dgm:cxnLst>
    <dgm:cxn modelId="{F34E4602-A4B0-4B3F-8797-0387617FC70B}" type="presOf" srcId="{63C5BFD3-6832-41B8-88F5-1CF846180DA7}" destId="{4861D0BB-69B9-4511-8A16-84BCF58DBFD4}" srcOrd="0" destOrd="0" presId="urn:microsoft.com/office/officeart/2008/layout/VerticalCurvedList"/>
    <dgm:cxn modelId="{BEE15903-8A92-4C38-B76B-25122C9B27EB}" srcId="{D803179B-2682-4B5B-AB9E-4A942D408F5D}" destId="{C7A89E66-B3E5-4EE6-ACCA-EB524ADCC8A3}" srcOrd="4" destOrd="0" parTransId="{2EB097AE-AE71-4FBC-9F28-C557CE6D874A}" sibTransId="{99EC65CF-4C94-4267-A1A1-B3018C284378}"/>
    <dgm:cxn modelId="{1E21781A-CA8A-45F7-80A9-49232A7C9959}" type="presOf" srcId="{C7A89E66-B3E5-4EE6-ACCA-EB524ADCC8A3}" destId="{985DE831-6430-4BBA-90A3-8232AFF3A4B3}" srcOrd="0" destOrd="0" presId="urn:microsoft.com/office/officeart/2008/layout/VerticalCurvedList"/>
    <dgm:cxn modelId="{8602272A-F284-494D-AF5D-A439C742CFED}" srcId="{D803179B-2682-4B5B-AB9E-4A942D408F5D}" destId="{88158BC5-B4B2-4854-BB42-B766DB8A368D}" srcOrd="3" destOrd="0" parTransId="{50AFE311-D1AF-4825-B099-408EE4DC33BE}" sibTransId="{27F6121B-FBC1-474E-94D2-92383FACD308}"/>
    <dgm:cxn modelId="{B32A4634-B9C1-4293-97B6-E5EA0FCA749B}" srcId="{D803179B-2682-4B5B-AB9E-4A942D408F5D}" destId="{48E40588-34D8-469B-984C-2BEEEF210525}" srcOrd="2" destOrd="0" parTransId="{9B5B8846-982A-4EBB-96CE-4CBFECB754CB}" sibTransId="{211EAF28-C509-4626-942B-57E2CF89A1CA}"/>
    <dgm:cxn modelId="{43DE6C68-C11F-4E49-B76D-7B8ACBF5A3D4}" type="presOf" srcId="{48E40588-34D8-469B-984C-2BEEEF210525}" destId="{8CAA6233-BFE1-4EF5-8D2A-844CC45BDAD2}" srcOrd="0" destOrd="0" presId="urn:microsoft.com/office/officeart/2008/layout/VerticalCurvedList"/>
    <dgm:cxn modelId="{4419DF59-AA4D-4B9E-9294-AE89A5A648B9}" type="presOf" srcId="{5A3E6080-A439-43AB-B3EA-D3C8E0447594}" destId="{8818C494-7670-458A-8BC6-C0EB1CA7EAE0}" srcOrd="0" destOrd="0" presId="urn:microsoft.com/office/officeart/2008/layout/VerticalCurvedList"/>
    <dgm:cxn modelId="{7709AB82-B3C3-47BC-805C-8CBD421B2CE9}" type="presOf" srcId="{88158BC5-B4B2-4854-BB42-B766DB8A368D}" destId="{76F807CC-1DD6-4592-909B-AAD7EC45CEB2}" srcOrd="0" destOrd="0" presId="urn:microsoft.com/office/officeart/2008/layout/VerticalCurvedList"/>
    <dgm:cxn modelId="{DD3D1889-95C0-46F6-900D-CC9E551857DC}" type="presOf" srcId="{7845AE7A-8A62-494F-9E27-EF46FF9C2B55}" destId="{057B9E20-C6CD-4AAB-B5E1-77A75D1279BB}" srcOrd="0" destOrd="0" presId="urn:microsoft.com/office/officeart/2008/layout/VerticalCurvedList"/>
    <dgm:cxn modelId="{526F1A9D-50C6-4A62-AD85-7CF70C0793F4}" srcId="{D803179B-2682-4B5B-AB9E-4A942D408F5D}" destId="{5A3E6080-A439-43AB-B3EA-D3C8E0447594}" srcOrd="0" destOrd="0" parTransId="{2441CF56-5706-496B-AB94-C4AC67DF5DF2}" sibTransId="{D1A0B825-53D6-423F-B020-49CCEF8D1FB0}"/>
    <dgm:cxn modelId="{AC02959E-BDAE-4DA5-AD5D-99C7486ABCFC}" srcId="{D803179B-2682-4B5B-AB9E-4A942D408F5D}" destId="{63C5BFD3-6832-41B8-88F5-1CF846180DA7}" srcOrd="1" destOrd="0" parTransId="{8235D4E6-F327-4349-AF09-058DC31F67A8}" sibTransId="{A6C19B35-3AC1-4543-AF16-0DE6F0D3A3AD}"/>
    <dgm:cxn modelId="{C4F3BAB0-AFFD-4B7B-8BDA-A33B09AB2F78}" type="presOf" srcId="{D803179B-2682-4B5B-AB9E-4A942D408F5D}" destId="{010C0FE3-1727-48D7-AF36-6B683902F649}" srcOrd="0" destOrd="0" presId="urn:microsoft.com/office/officeart/2008/layout/VerticalCurvedList"/>
    <dgm:cxn modelId="{B1C818BD-6473-4D2E-A385-F98BA715814B}" srcId="{D803179B-2682-4B5B-AB9E-4A942D408F5D}" destId="{7845AE7A-8A62-494F-9E27-EF46FF9C2B55}" srcOrd="5" destOrd="0" parTransId="{CAE5EA36-0F42-48FA-B026-1F635E58AD2C}" sibTransId="{A39977B3-D69D-43D8-97B8-5B2ED6E7BA20}"/>
    <dgm:cxn modelId="{1D82D0C0-2E00-468F-92E2-6CD387B6DB1C}" type="presOf" srcId="{D1A0B825-53D6-423F-B020-49CCEF8D1FB0}" destId="{FE2D6FE5-7258-4D9E-832A-FD04C75A1CBE}" srcOrd="0" destOrd="0" presId="urn:microsoft.com/office/officeart/2008/layout/VerticalCurvedList"/>
    <dgm:cxn modelId="{3F7A077D-0703-42C8-8412-96DECB1E7E4E}" type="presParOf" srcId="{010C0FE3-1727-48D7-AF36-6B683902F649}" destId="{FE2F27BC-5868-43B6-B368-9849FDC1ED1D}" srcOrd="0" destOrd="0" presId="urn:microsoft.com/office/officeart/2008/layout/VerticalCurvedList"/>
    <dgm:cxn modelId="{45163C59-5B4D-40D4-94B8-0B5299C9A4D7}" type="presParOf" srcId="{FE2F27BC-5868-43B6-B368-9849FDC1ED1D}" destId="{56792FFC-8114-4ED7-BE92-53796DBF2DD5}" srcOrd="0" destOrd="0" presId="urn:microsoft.com/office/officeart/2008/layout/VerticalCurvedList"/>
    <dgm:cxn modelId="{A2BB2AFD-0941-45A6-8D96-4EC063179B54}" type="presParOf" srcId="{56792FFC-8114-4ED7-BE92-53796DBF2DD5}" destId="{9BDC4653-DB24-4F80-880F-761163F6F465}" srcOrd="0" destOrd="0" presId="urn:microsoft.com/office/officeart/2008/layout/VerticalCurvedList"/>
    <dgm:cxn modelId="{0DA04789-D9CC-49D0-B3B0-A6202BFB4240}" type="presParOf" srcId="{56792FFC-8114-4ED7-BE92-53796DBF2DD5}" destId="{FE2D6FE5-7258-4D9E-832A-FD04C75A1CBE}" srcOrd="1" destOrd="0" presId="urn:microsoft.com/office/officeart/2008/layout/VerticalCurvedList"/>
    <dgm:cxn modelId="{830EA92D-479C-45E5-AFEC-7CA184C5A282}" type="presParOf" srcId="{56792FFC-8114-4ED7-BE92-53796DBF2DD5}" destId="{96C5C528-29CC-4CE5-B5F5-45ED635A87E5}" srcOrd="2" destOrd="0" presId="urn:microsoft.com/office/officeart/2008/layout/VerticalCurvedList"/>
    <dgm:cxn modelId="{491BD636-238C-4E62-B8F1-6C9801626639}" type="presParOf" srcId="{56792FFC-8114-4ED7-BE92-53796DBF2DD5}" destId="{C093D777-0EBE-4A0F-9627-2D3706AB2784}" srcOrd="3" destOrd="0" presId="urn:microsoft.com/office/officeart/2008/layout/VerticalCurvedList"/>
    <dgm:cxn modelId="{5D2DA2A6-853F-4FC7-8EBA-575E522F7567}" type="presParOf" srcId="{FE2F27BC-5868-43B6-B368-9849FDC1ED1D}" destId="{8818C494-7670-458A-8BC6-C0EB1CA7EAE0}" srcOrd="1" destOrd="0" presId="urn:microsoft.com/office/officeart/2008/layout/VerticalCurvedList"/>
    <dgm:cxn modelId="{BFE5D4B2-9A4D-4612-AA09-FE5A9CD423BA}" type="presParOf" srcId="{FE2F27BC-5868-43B6-B368-9849FDC1ED1D}" destId="{C0F0AD63-0631-4E9C-A5B4-4C4E25B286B7}" srcOrd="2" destOrd="0" presId="urn:microsoft.com/office/officeart/2008/layout/VerticalCurvedList"/>
    <dgm:cxn modelId="{F400F4C9-1574-4E53-BE59-0EB16DCA1F8D}" type="presParOf" srcId="{C0F0AD63-0631-4E9C-A5B4-4C4E25B286B7}" destId="{7CF278C8-417B-4E5E-A2C8-042FC4FD30C3}" srcOrd="0" destOrd="0" presId="urn:microsoft.com/office/officeart/2008/layout/VerticalCurvedList"/>
    <dgm:cxn modelId="{C6E33BE2-1A59-442E-B9CF-9567859640C6}" type="presParOf" srcId="{FE2F27BC-5868-43B6-B368-9849FDC1ED1D}" destId="{4861D0BB-69B9-4511-8A16-84BCF58DBFD4}" srcOrd="3" destOrd="0" presId="urn:microsoft.com/office/officeart/2008/layout/VerticalCurvedList"/>
    <dgm:cxn modelId="{984F6295-0BE2-4B75-8D80-284C3035B997}" type="presParOf" srcId="{FE2F27BC-5868-43B6-B368-9849FDC1ED1D}" destId="{49937A3B-17A3-4F57-A6D8-05FEDF3B35C0}" srcOrd="4" destOrd="0" presId="urn:microsoft.com/office/officeart/2008/layout/VerticalCurvedList"/>
    <dgm:cxn modelId="{CBAF0D1B-3F13-4D36-9783-6AA50309A2AC}" type="presParOf" srcId="{49937A3B-17A3-4F57-A6D8-05FEDF3B35C0}" destId="{89A765BB-E1C5-45DC-B862-1C36ADD8F5BC}" srcOrd="0" destOrd="0" presId="urn:microsoft.com/office/officeart/2008/layout/VerticalCurvedList"/>
    <dgm:cxn modelId="{E1A33B91-699A-4CF5-B3A5-83DB248BBD24}" type="presParOf" srcId="{FE2F27BC-5868-43B6-B368-9849FDC1ED1D}" destId="{8CAA6233-BFE1-4EF5-8D2A-844CC45BDAD2}" srcOrd="5" destOrd="0" presId="urn:microsoft.com/office/officeart/2008/layout/VerticalCurvedList"/>
    <dgm:cxn modelId="{479688DA-D96B-4624-8206-AED91FBDE19A}" type="presParOf" srcId="{FE2F27BC-5868-43B6-B368-9849FDC1ED1D}" destId="{BFAC5272-D8CB-4B02-876B-100EF09550AB}" srcOrd="6" destOrd="0" presId="urn:microsoft.com/office/officeart/2008/layout/VerticalCurvedList"/>
    <dgm:cxn modelId="{07FA912A-2035-491A-A6A0-C97A59CDECC1}" type="presParOf" srcId="{BFAC5272-D8CB-4B02-876B-100EF09550AB}" destId="{F473C869-B8A7-45B5-A9D1-275217120191}" srcOrd="0" destOrd="0" presId="urn:microsoft.com/office/officeart/2008/layout/VerticalCurvedList"/>
    <dgm:cxn modelId="{40CB31EF-4366-49EC-9F28-760EC8CC9F1D}" type="presParOf" srcId="{FE2F27BC-5868-43B6-B368-9849FDC1ED1D}" destId="{76F807CC-1DD6-4592-909B-AAD7EC45CEB2}" srcOrd="7" destOrd="0" presId="urn:microsoft.com/office/officeart/2008/layout/VerticalCurvedList"/>
    <dgm:cxn modelId="{96895E6A-06FB-4717-8ECD-8AB5617EEF15}" type="presParOf" srcId="{FE2F27BC-5868-43B6-B368-9849FDC1ED1D}" destId="{7B56ED06-A9BD-4AEF-B22D-27F9BE1122F8}" srcOrd="8" destOrd="0" presId="urn:microsoft.com/office/officeart/2008/layout/VerticalCurvedList"/>
    <dgm:cxn modelId="{0FC223BE-56B0-479B-9E31-BF3B356CB493}" type="presParOf" srcId="{7B56ED06-A9BD-4AEF-B22D-27F9BE1122F8}" destId="{B62AF9DE-F766-40C5-B049-69E89A0C8220}" srcOrd="0" destOrd="0" presId="urn:microsoft.com/office/officeart/2008/layout/VerticalCurvedList"/>
    <dgm:cxn modelId="{1925907F-E1BB-44C2-B9A3-E5168492B6F2}" type="presParOf" srcId="{FE2F27BC-5868-43B6-B368-9849FDC1ED1D}" destId="{985DE831-6430-4BBA-90A3-8232AFF3A4B3}" srcOrd="9" destOrd="0" presId="urn:microsoft.com/office/officeart/2008/layout/VerticalCurvedList"/>
    <dgm:cxn modelId="{D801E986-D14A-4B7D-BF48-5A2B80C8BF5C}" type="presParOf" srcId="{FE2F27BC-5868-43B6-B368-9849FDC1ED1D}" destId="{AF665BE0-56DA-4858-8B7E-1D11BF97E7E7}" srcOrd="10" destOrd="0" presId="urn:microsoft.com/office/officeart/2008/layout/VerticalCurvedList"/>
    <dgm:cxn modelId="{F71FB209-A24A-4F93-9E87-FED8F7E9B2DB}" type="presParOf" srcId="{AF665BE0-56DA-4858-8B7E-1D11BF97E7E7}" destId="{5B8445B1-CCA6-42B9-B447-426E2E506598}" srcOrd="0" destOrd="0" presId="urn:microsoft.com/office/officeart/2008/layout/VerticalCurvedList"/>
    <dgm:cxn modelId="{73E9AC37-F41F-4B05-B480-43CAA9508903}" type="presParOf" srcId="{FE2F27BC-5868-43B6-B368-9849FDC1ED1D}" destId="{057B9E20-C6CD-4AAB-B5E1-77A75D1279BB}" srcOrd="11" destOrd="0" presId="urn:microsoft.com/office/officeart/2008/layout/VerticalCurvedList"/>
    <dgm:cxn modelId="{4D246A73-9FE2-4E1B-8B7B-A6C984916302}" type="presParOf" srcId="{FE2F27BC-5868-43B6-B368-9849FDC1ED1D}" destId="{EF0E9DF7-830A-419A-855B-5043CB795015}" srcOrd="12" destOrd="0" presId="urn:microsoft.com/office/officeart/2008/layout/VerticalCurvedList"/>
    <dgm:cxn modelId="{DD6D8EC3-A2E1-4A00-9612-0305A4143D55}" type="presParOf" srcId="{EF0E9DF7-830A-419A-855B-5043CB795015}" destId="{41BE9610-C0B6-4CC1-A646-DF4EF005D5B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14B006-0C54-42DB-B4B4-5CACBC3F46CF}" type="doc">
      <dgm:prSet loTypeId="urn:microsoft.com/office/officeart/2005/8/layout/hList1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pl-PL"/>
        </a:p>
      </dgm:t>
    </dgm:pt>
    <dgm:pt modelId="{25B1BDF6-CA4C-401A-ADA9-57FA5B3246CE}">
      <dgm:prSet phldrT="[Tekst]"/>
      <dgm:spPr/>
      <dgm:t>
        <a:bodyPr/>
        <a:lstStyle/>
        <a:p>
          <a:r>
            <a:rPr lang="pl-PL" dirty="0"/>
            <a:t>Dane geolokalizacyjne</a:t>
          </a:r>
        </a:p>
      </dgm:t>
    </dgm:pt>
    <dgm:pt modelId="{C357C391-77E1-4BD0-9142-FC88DF98E75D}" type="parTrans" cxnId="{76D9381A-0B06-4D90-A256-4188254031E7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57B3F65C-E7E9-442B-9E86-25A40EE3242E}" type="sibTrans" cxnId="{76D9381A-0B06-4D90-A256-4188254031E7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3D9F8E6D-F083-4994-8CC5-A10A997A27B1}">
      <dgm:prSet phldrT="[Tekst]"/>
      <dgm:spPr/>
      <dgm:t>
        <a:bodyPr/>
        <a:lstStyle/>
        <a:p>
          <a:pPr>
            <a:spcBef>
              <a:spcPts val="600"/>
            </a:spcBef>
          </a:pPr>
          <a:r>
            <a:rPr lang="pl-PL" b="0" dirty="0"/>
            <a:t>Zbiór danych państwowego rejestru granic dostępny  na stronie http://www.gugik.gov.pl/ </a:t>
          </a:r>
        </a:p>
      </dgm:t>
    </dgm:pt>
    <dgm:pt modelId="{05E304DA-4681-43C1-B5B2-B7F801D79D7C}" type="parTrans" cxnId="{4D35D492-8C91-4DFC-90DF-3A1B2A165EDA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F79EE112-6AF9-4026-88EC-EB7EAAB3C9EF}" type="sibTrans" cxnId="{4D35D492-8C91-4DFC-90DF-3A1B2A165EDA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C05CBE5D-7D29-4F20-A1BD-1A27E59C3B82}">
      <dgm:prSet phldrT="[Tekst]"/>
      <dgm:spPr/>
      <dgm:t>
        <a:bodyPr/>
        <a:lstStyle/>
        <a:p>
          <a:pPr>
            <a:spcBef>
              <a:spcPts val="600"/>
            </a:spcBef>
          </a:pPr>
          <a:r>
            <a:rPr lang="pl-PL" dirty="0"/>
            <a:t>autorzy OpenStreetMap</a:t>
          </a:r>
        </a:p>
      </dgm:t>
    </dgm:pt>
    <dgm:pt modelId="{ED0D442E-D67A-468D-9336-128059471493}" type="parTrans" cxnId="{17216F04-F2DC-41A0-9849-F49945FBDD5B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2D5B8072-E4BB-4D41-B994-C4B578A216FE}" type="sibTrans" cxnId="{17216F04-F2DC-41A0-9849-F49945FBDD5B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3E417866-4B57-41F2-9801-A80EA360C2E2}">
      <dgm:prSet phldrT="[Tekst]"/>
      <dgm:spPr/>
      <dgm:t>
        <a:bodyPr/>
        <a:lstStyle/>
        <a:p>
          <a:r>
            <a:rPr lang="pl-PL" dirty="0"/>
            <a:t>Dane statystyczne</a:t>
          </a:r>
        </a:p>
      </dgm:t>
    </dgm:pt>
    <dgm:pt modelId="{459F92CA-57F9-44E3-9A76-8366368EBA02}" type="parTrans" cxnId="{F6A580CE-C22C-4B86-829F-3BD9C5BC64BD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D5457F09-E037-42B9-ADCC-B3E27BDC5379}" type="sibTrans" cxnId="{F6A580CE-C22C-4B86-829F-3BD9C5BC64BD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E4E42B54-7EFD-43C1-A354-E864C08257AF}">
      <dgm:prSet phldrT="[Tekst]"/>
      <dgm:spPr/>
      <dgm:t>
        <a:bodyPr/>
        <a:lstStyle/>
        <a:p>
          <a:r>
            <a:rPr lang="pl-PL" dirty="0"/>
            <a:t>Bank Danych Lokalnych dla roku bazowego - 2018 lub  w przypadku braku danych dla 2018 roku, wykorzystane zostaną dane dla 2017 (głównie dla rolnictwa) </a:t>
          </a:r>
        </a:p>
      </dgm:t>
    </dgm:pt>
    <dgm:pt modelId="{C69B5314-EC45-44C4-B681-E443C3743E1C}" type="parTrans" cxnId="{1FEFD2F9-9D52-4CAE-A89B-7084E4D96AE8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A40B6490-29E0-453C-8A13-B2181B003FF8}" type="sibTrans" cxnId="{1FEFD2F9-9D52-4CAE-A89B-7084E4D96AE8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0927A361-1636-4054-93DB-4E341CF0702B}">
      <dgm:prSet phldrT="[Tekst]"/>
      <dgm:spPr/>
      <dgm:t>
        <a:bodyPr/>
        <a:lstStyle/>
        <a:p>
          <a:pPr>
            <a:spcBef>
              <a:spcPts val="600"/>
            </a:spcBef>
          </a:pPr>
          <a:r>
            <a:rPr lang="pl-PL" dirty="0"/>
            <a:t>Warstwa Urzędu Marszałkowskiego systemu </a:t>
          </a:r>
          <a:r>
            <a:rPr lang="pl-PL" b="0" dirty="0"/>
            <a:t>MIIP - BDOT</a:t>
          </a:r>
        </a:p>
      </dgm:t>
    </dgm:pt>
    <dgm:pt modelId="{8B980018-4069-4E96-B7D3-D14D7BF89288}" type="parTrans" cxnId="{66D4A1A0-E5C4-46FB-844C-52B7A48BCAB0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BD7E5EE8-30E3-40D4-A5A0-84C0F8830377}" type="sibTrans" cxnId="{66D4A1A0-E5C4-46FB-844C-52B7A48BCAB0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E65A0A1B-4812-494F-8EB5-D21B4D527C3C}">
      <dgm:prSet phldrT="[Tekst]"/>
      <dgm:spPr/>
      <dgm:t>
        <a:bodyPr/>
        <a:lstStyle/>
        <a:p>
          <a:pPr>
            <a:spcBef>
              <a:spcPts val="600"/>
            </a:spcBef>
          </a:pPr>
          <a:r>
            <a:rPr lang="pl-PL" dirty="0"/>
            <a:t>Corine Land Cover 2018</a:t>
          </a:r>
        </a:p>
      </dgm:t>
    </dgm:pt>
    <dgm:pt modelId="{87447D7B-C410-465D-A8A5-31A7BDABFC82}" type="parTrans" cxnId="{AEF7C504-58BB-43F2-A257-66C6B91DC81E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86780674-248D-4C54-8740-98F334194AAE}" type="sibTrans" cxnId="{AEF7C504-58BB-43F2-A257-66C6B91DC81E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1E962DA8-E94B-468F-99D0-01AA42B1A07E}">
      <dgm:prSet phldrT="[Tekst]"/>
      <dgm:spPr/>
      <dgm:t>
        <a:bodyPr/>
        <a:lstStyle/>
        <a:p>
          <a:r>
            <a:rPr lang="pl-PL" dirty="0"/>
            <a:t>KOBIZE - Centralna Baza Emisji</a:t>
          </a:r>
        </a:p>
      </dgm:t>
    </dgm:pt>
    <dgm:pt modelId="{0B17201C-E8DB-444E-8E98-BAD89E26D25B}" type="sibTrans" cxnId="{2D894702-3BA5-4C2C-A86E-3A38E4F7493C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7336AFFE-1976-4EA7-8618-981E9734A96A}" type="parTrans" cxnId="{2D894702-3BA5-4C2C-A86E-3A38E4F7493C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614254ED-14C7-46AE-BA76-049328B28324}">
      <dgm:prSet phldrT="[Tekst]"/>
      <dgm:spPr/>
      <dgm:t>
        <a:bodyPr/>
        <a:lstStyle/>
        <a:p>
          <a:r>
            <a:rPr lang="pl-PL" dirty="0"/>
            <a:t>Bazy danych</a:t>
          </a:r>
        </a:p>
      </dgm:t>
    </dgm:pt>
    <dgm:pt modelId="{BA238E74-BA64-4703-99E1-6C56E8ED7F33}" type="sibTrans" cxnId="{EFA33A6C-0FA9-427D-B094-2730D6137990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11A158CE-0B2F-4352-A78A-C3B7D889F867}" type="parTrans" cxnId="{EFA33A6C-0FA9-427D-B094-2730D6137990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FBF03B9B-58BD-4706-81BC-716DBF6C28DA}">
      <dgm:prSet phldrT="[Tekst]"/>
      <dgm:spPr/>
      <dgm:t>
        <a:bodyPr/>
        <a:lstStyle/>
        <a:p>
          <a:r>
            <a:rPr lang="pl-PL" dirty="0"/>
            <a:t>Baza opłatowa systemu SOZAT</a:t>
          </a:r>
        </a:p>
      </dgm:t>
    </dgm:pt>
    <dgm:pt modelId="{089A089F-8300-4BA3-98CF-FFC0483B5C48}" type="parTrans" cxnId="{4CC98813-7055-46F7-8C41-C8ED534B1013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3456E7AA-EFF5-442A-8C46-9CC304C441B3}" type="sibTrans" cxnId="{4CC98813-7055-46F7-8C41-C8ED534B1013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43E06915-24D8-412C-BAFB-BE32E60CA844}">
      <dgm:prSet phldrT="[Tekst]"/>
      <dgm:spPr/>
      <dgm:t>
        <a:bodyPr/>
        <a:lstStyle/>
        <a:p>
          <a:r>
            <a:rPr lang="pl-PL" dirty="0"/>
            <a:t>Badania natężenia ruchu na drogach dla Krakowa </a:t>
          </a:r>
        </a:p>
      </dgm:t>
    </dgm:pt>
    <dgm:pt modelId="{A6E29C8C-AD58-4CD1-8E55-B6B081494E2F}" type="parTrans" cxnId="{6241F6F7-8259-4F5A-BF56-2BE9B76E8CA9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36DF6FAF-35D0-4718-A100-A48C07B8BDB4}" type="sibTrans" cxnId="{6241F6F7-8259-4F5A-BF56-2BE9B76E8CA9}">
      <dgm:prSet/>
      <dgm:spPr/>
      <dgm:t>
        <a:bodyPr/>
        <a:lstStyle/>
        <a:p>
          <a:endParaRPr lang="pl-PL">
            <a:solidFill>
              <a:schemeClr val="tx2">
                <a:lumMod val="75000"/>
              </a:schemeClr>
            </a:solidFill>
          </a:endParaRPr>
        </a:p>
      </dgm:t>
    </dgm:pt>
    <dgm:pt modelId="{2775CF01-B866-4816-BB89-52F073CDB0DD}">
      <dgm:prSet phldrT="[Tekst]"/>
      <dgm:spPr/>
      <dgm:t>
        <a:bodyPr/>
        <a:lstStyle/>
        <a:p>
          <a:r>
            <a:rPr lang="pl-PL" dirty="0"/>
            <a:t>Pozwolenia na wprowadzanie zanieczyszczeń do powietrza i pozwolenia zintegrowane</a:t>
          </a:r>
        </a:p>
      </dgm:t>
    </dgm:pt>
    <dgm:pt modelId="{3D6BF5E2-9233-4BE8-9E79-084FEC5CFEDC}" type="parTrans" cxnId="{29F3A0A8-DB45-4E07-9FA3-ADAAA8279568}">
      <dgm:prSet/>
      <dgm:spPr/>
      <dgm:t>
        <a:bodyPr/>
        <a:lstStyle/>
        <a:p>
          <a:endParaRPr lang="pl-PL"/>
        </a:p>
      </dgm:t>
    </dgm:pt>
    <dgm:pt modelId="{1C9BC882-37A8-42F8-AE66-8ADDA1713CF2}" type="sibTrans" cxnId="{29F3A0A8-DB45-4E07-9FA3-ADAAA8279568}">
      <dgm:prSet/>
      <dgm:spPr/>
      <dgm:t>
        <a:bodyPr/>
        <a:lstStyle/>
        <a:p>
          <a:endParaRPr lang="pl-PL"/>
        </a:p>
      </dgm:t>
    </dgm:pt>
    <dgm:pt modelId="{AC0D6252-CC60-4DC5-9E94-20724F7191D2}">
      <dgm:prSet phldrT="[Tekst]"/>
      <dgm:spPr/>
      <dgm:t>
        <a:bodyPr/>
        <a:lstStyle/>
        <a:p>
          <a:pPr>
            <a:spcBef>
              <a:spcPts val="600"/>
            </a:spcBef>
          </a:pPr>
          <a:r>
            <a:rPr lang="pl-PL" dirty="0"/>
            <a:t>Dane z modelu VISUM dla miasta Krakowa</a:t>
          </a:r>
        </a:p>
      </dgm:t>
    </dgm:pt>
    <dgm:pt modelId="{E40413ED-960E-4134-9AC3-42311460DC4A}" type="parTrans" cxnId="{8EE6D292-A192-4FDC-BEE3-313C1AC750E8}">
      <dgm:prSet/>
      <dgm:spPr/>
      <dgm:t>
        <a:bodyPr/>
        <a:lstStyle/>
        <a:p>
          <a:endParaRPr lang="pl-PL"/>
        </a:p>
      </dgm:t>
    </dgm:pt>
    <dgm:pt modelId="{B38ECF7B-EBBA-43AA-AB10-8FD21F3A455D}" type="sibTrans" cxnId="{8EE6D292-A192-4FDC-BEE3-313C1AC750E8}">
      <dgm:prSet/>
      <dgm:spPr/>
      <dgm:t>
        <a:bodyPr/>
        <a:lstStyle/>
        <a:p>
          <a:endParaRPr lang="pl-PL"/>
        </a:p>
      </dgm:t>
    </dgm:pt>
    <dgm:pt modelId="{1E210293-8C97-4E39-A71B-DA6454ED879C}">
      <dgm:prSet phldrT="[Tekst]"/>
      <dgm:spPr/>
      <dgm:t>
        <a:bodyPr/>
        <a:lstStyle/>
        <a:p>
          <a:r>
            <a:rPr lang="pl-PL" dirty="0"/>
            <a:t>System SALPS wykorzystywany przez gminy województwa małopolskiego</a:t>
          </a:r>
        </a:p>
      </dgm:t>
    </dgm:pt>
    <dgm:pt modelId="{35A431D0-A67C-4DA9-9E82-1D7C03C48187}" type="parTrans" cxnId="{23AE2122-1DA4-4354-90C9-74A9EE19081D}">
      <dgm:prSet/>
      <dgm:spPr/>
      <dgm:t>
        <a:bodyPr/>
        <a:lstStyle/>
        <a:p>
          <a:endParaRPr lang="pl-PL"/>
        </a:p>
      </dgm:t>
    </dgm:pt>
    <dgm:pt modelId="{ED029F07-DDD7-482A-A3C1-0C4F5E8A39E5}" type="sibTrans" cxnId="{23AE2122-1DA4-4354-90C9-74A9EE19081D}">
      <dgm:prSet/>
      <dgm:spPr/>
      <dgm:t>
        <a:bodyPr/>
        <a:lstStyle/>
        <a:p>
          <a:endParaRPr lang="pl-PL"/>
        </a:p>
      </dgm:t>
    </dgm:pt>
    <dgm:pt modelId="{A05E1C38-F716-4BED-A31F-10FA7931EFCF}" type="pres">
      <dgm:prSet presAssocID="{6314B006-0C54-42DB-B4B4-5CACBC3F46CF}" presName="Name0" presStyleCnt="0">
        <dgm:presLayoutVars>
          <dgm:dir/>
          <dgm:animLvl val="lvl"/>
          <dgm:resizeHandles val="exact"/>
        </dgm:presLayoutVars>
      </dgm:prSet>
      <dgm:spPr/>
    </dgm:pt>
    <dgm:pt modelId="{296A4DBD-3B5D-438F-A829-9A8518D9236C}" type="pres">
      <dgm:prSet presAssocID="{25B1BDF6-CA4C-401A-ADA9-57FA5B3246CE}" presName="composite" presStyleCnt="0"/>
      <dgm:spPr/>
    </dgm:pt>
    <dgm:pt modelId="{E1941EE8-5766-467D-8B94-3153F05059F8}" type="pres">
      <dgm:prSet presAssocID="{25B1BDF6-CA4C-401A-ADA9-57FA5B3246CE}" presName="parTx" presStyleLbl="alignNode1" presStyleIdx="0" presStyleCnt="3" custLinFactNeighborX="-88" custLinFactNeighborY="-51563">
        <dgm:presLayoutVars>
          <dgm:chMax val="0"/>
          <dgm:chPref val="0"/>
          <dgm:bulletEnabled val="1"/>
        </dgm:presLayoutVars>
      </dgm:prSet>
      <dgm:spPr/>
    </dgm:pt>
    <dgm:pt modelId="{B156D1D2-8EC9-4237-8BEB-A7E91E70E8C1}" type="pres">
      <dgm:prSet presAssocID="{25B1BDF6-CA4C-401A-ADA9-57FA5B3246CE}" presName="desTx" presStyleLbl="alignAccFollowNode1" presStyleIdx="0" presStyleCnt="3" custScaleY="114634" custLinFactNeighborX="-88" custLinFactNeighborY="5323">
        <dgm:presLayoutVars>
          <dgm:bulletEnabled val="1"/>
        </dgm:presLayoutVars>
      </dgm:prSet>
      <dgm:spPr/>
    </dgm:pt>
    <dgm:pt modelId="{0D622099-DCFF-4767-916A-FFF0FA8E3FC1}" type="pres">
      <dgm:prSet presAssocID="{57B3F65C-E7E9-442B-9E86-25A40EE3242E}" presName="space" presStyleCnt="0"/>
      <dgm:spPr/>
    </dgm:pt>
    <dgm:pt modelId="{39967FC1-DFB0-4B8D-AAED-87B1347DD93C}" type="pres">
      <dgm:prSet presAssocID="{3E417866-4B57-41F2-9801-A80EA360C2E2}" presName="composite" presStyleCnt="0"/>
      <dgm:spPr/>
    </dgm:pt>
    <dgm:pt modelId="{4F4AAB48-2B6F-4B55-965C-9D6812A95912}" type="pres">
      <dgm:prSet presAssocID="{3E417866-4B57-41F2-9801-A80EA360C2E2}" presName="parTx" presStyleLbl="alignNode1" presStyleIdx="1" presStyleCnt="3" custLinFactNeighborX="-2798" custLinFactNeighborY="-52436">
        <dgm:presLayoutVars>
          <dgm:chMax val="0"/>
          <dgm:chPref val="0"/>
          <dgm:bulletEnabled val="1"/>
        </dgm:presLayoutVars>
      </dgm:prSet>
      <dgm:spPr/>
    </dgm:pt>
    <dgm:pt modelId="{6DA11E7B-78E3-424F-BF05-6EFF171C2EDA}" type="pres">
      <dgm:prSet presAssocID="{3E417866-4B57-41F2-9801-A80EA360C2E2}" presName="desTx" presStyleLbl="alignAccFollowNode1" presStyleIdx="1" presStyleCnt="3" custScaleY="114116" custLinFactNeighborX="-2798" custLinFactNeighborY="3070">
        <dgm:presLayoutVars>
          <dgm:bulletEnabled val="1"/>
        </dgm:presLayoutVars>
      </dgm:prSet>
      <dgm:spPr/>
    </dgm:pt>
    <dgm:pt modelId="{B91BE4D0-EEB3-4B8C-B37C-AD0DA6CC3912}" type="pres">
      <dgm:prSet presAssocID="{D5457F09-E037-42B9-ADCC-B3E27BDC5379}" presName="space" presStyleCnt="0"/>
      <dgm:spPr/>
    </dgm:pt>
    <dgm:pt modelId="{7B8C6891-225C-432E-9550-72582D21BDF2}" type="pres">
      <dgm:prSet presAssocID="{614254ED-14C7-46AE-BA76-049328B28324}" presName="composite" presStyleCnt="0"/>
      <dgm:spPr/>
    </dgm:pt>
    <dgm:pt modelId="{34FA3189-B102-4540-933F-17C53628C14C}" type="pres">
      <dgm:prSet presAssocID="{614254ED-14C7-46AE-BA76-049328B28324}" presName="parTx" presStyleLbl="alignNode1" presStyleIdx="2" presStyleCnt="3" custLinFactNeighborX="-2654" custLinFactNeighborY="-40326">
        <dgm:presLayoutVars>
          <dgm:chMax val="0"/>
          <dgm:chPref val="0"/>
          <dgm:bulletEnabled val="1"/>
        </dgm:presLayoutVars>
      </dgm:prSet>
      <dgm:spPr/>
    </dgm:pt>
    <dgm:pt modelId="{C15A8125-5075-46D0-AE5C-747B83010942}" type="pres">
      <dgm:prSet presAssocID="{614254ED-14C7-46AE-BA76-049328B28324}" presName="desTx" presStyleLbl="alignAccFollowNode1" presStyleIdx="2" presStyleCnt="3" custScaleY="115227" custLinFactNeighborX="199" custLinFactNeighborY="7632">
        <dgm:presLayoutVars>
          <dgm:bulletEnabled val="1"/>
        </dgm:presLayoutVars>
      </dgm:prSet>
      <dgm:spPr/>
    </dgm:pt>
  </dgm:ptLst>
  <dgm:cxnLst>
    <dgm:cxn modelId="{2D894702-3BA5-4C2C-A86E-3A38E4F7493C}" srcId="{614254ED-14C7-46AE-BA76-049328B28324}" destId="{1E962DA8-E94B-468F-99D0-01AA42B1A07E}" srcOrd="0" destOrd="0" parTransId="{7336AFFE-1976-4EA7-8618-981E9734A96A}" sibTransId="{0B17201C-E8DB-444E-8E98-BAD89E26D25B}"/>
    <dgm:cxn modelId="{17216F04-F2DC-41A0-9849-F49945FBDD5B}" srcId="{25B1BDF6-CA4C-401A-ADA9-57FA5B3246CE}" destId="{C05CBE5D-7D29-4F20-A1BD-1A27E59C3B82}" srcOrd="1" destOrd="0" parTransId="{ED0D442E-D67A-468D-9336-128059471493}" sibTransId="{2D5B8072-E4BB-4D41-B994-C4B578A216FE}"/>
    <dgm:cxn modelId="{AEF7C504-58BB-43F2-A257-66C6B91DC81E}" srcId="{25B1BDF6-CA4C-401A-ADA9-57FA5B3246CE}" destId="{E65A0A1B-4812-494F-8EB5-D21B4D527C3C}" srcOrd="3" destOrd="0" parTransId="{87447D7B-C410-465D-A8A5-31A7BDABFC82}" sibTransId="{86780674-248D-4C54-8740-98F334194AAE}"/>
    <dgm:cxn modelId="{E0FA9F12-4411-40DC-8DD9-EED6E39BCDDF}" type="presOf" srcId="{614254ED-14C7-46AE-BA76-049328B28324}" destId="{34FA3189-B102-4540-933F-17C53628C14C}" srcOrd="0" destOrd="0" presId="urn:microsoft.com/office/officeart/2005/8/layout/hList1"/>
    <dgm:cxn modelId="{4CC98813-7055-46F7-8C41-C8ED534B1013}" srcId="{614254ED-14C7-46AE-BA76-049328B28324}" destId="{FBF03B9B-58BD-4706-81BC-716DBF6C28DA}" srcOrd="1" destOrd="0" parTransId="{089A089F-8300-4BA3-98CF-FFC0483B5C48}" sibTransId="{3456E7AA-EFF5-442A-8C46-9CC304C441B3}"/>
    <dgm:cxn modelId="{76D9381A-0B06-4D90-A256-4188254031E7}" srcId="{6314B006-0C54-42DB-B4B4-5CACBC3F46CF}" destId="{25B1BDF6-CA4C-401A-ADA9-57FA5B3246CE}" srcOrd="0" destOrd="0" parTransId="{C357C391-77E1-4BD0-9142-FC88DF98E75D}" sibTransId="{57B3F65C-E7E9-442B-9E86-25A40EE3242E}"/>
    <dgm:cxn modelId="{81AB0C22-C0FB-424A-BEF4-6F7B38EF41E5}" type="presOf" srcId="{E4E42B54-7EFD-43C1-A354-E864C08257AF}" destId="{6DA11E7B-78E3-424F-BF05-6EFF171C2EDA}" srcOrd="0" destOrd="0" presId="urn:microsoft.com/office/officeart/2005/8/layout/hList1"/>
    <dgm:cxn modelId="{23AE2122-1DA4-4354-90C9-74A9EE19081D}" srcId="{614254ED-14C7-46AE-BA76-049328B28324}" destId="{1E210293-8C97-4E39-A71B-DA6454ED879C}" srcOrd="4" destOrd="0" parTransId="{35A431D0-A67C-4DA9-9E82-1D7C03C48187}" sibTransId="{ED029F07-DDD7-482A-A3C1-0C4F5E8A39E5}"/>
    <dgm:cxn modelId="{1CB7B32D-7B77-449D-A044-67E2DAD464B5}" type="presOf" srcId="{1E962DA8-E94B-468F-99D0-01AA42B1A07E}" destId="{C15A8125-5075-46D0-AE5C-747B83010942}" srcOrd="0" destOrd="0" presId="urn:microsoft.com/office/officeart/2005/8/layout/hList1"/>
    <dgm:cxn modelId="{84A82430-B691-4459-BFDE-15CD69C5A8C9}" type="presOf" srcId="{0927A361-1636-4054-93DB-4E341CF0702B}" destId="{B156D1D2-8EC9-4237-8BEB-A7E91E70E8C1}" srcOrd="0" destOrd="2" presId="urn:microsoft.com/office/officeart/2005/8/layout/hList1"/>
    <dgm:cxn modelId="{7F3B7037-9859-42D2-A8F5-4E65D10CD009}" type="presOf" srcId="{25B1BDF6-CA4C-401A-ADA9-57FA5B3246CE}" destId="{E1941EE8-5766-467D-8B94-3153F05059F8}" srcOrd="0" destOrd="0" presId="urn:microsoft.com/office/officeart/2005/8/layout/hList1"/>
    <dgm:cxn modelId="{6C33A968-7357-4CF8-AD61-7A33D5013E37}" type="presOf" srcId="{43E06915-24D8-412C-BAFB-BE32E60CA844}" destId="{C15A8125-5075-46D0-AE5C-747B83010942}" srcOrd="0" destOrd="2" presId="urn:microsoft.com/office/officeart/2005/8/layout/hList1"/>
    <dgm:cxn modelId="{EFA33A6C-0FA9-427D-B094-2730D6137990}" srcId="{6314B006-0C54-42DB-B4B4-5CACBC3F46CF}" destId="{614254ED-14C7-46AE-BA76-049328B28324}" srcOrd="2" destOrd="0" parTransId="{11A158CE-0B2F-4352-A78A-C3B7D889F867}" sibTransId="{BA238E74-BA64-4703-99E1-6C56E8ED7F33}"/>
    <dgm:cxn modelId="{079AA66D-99A8-42D9-B6B1-8208B7233953}" type="presOf" srcId="{3D9F8E6D-F083-4994-8CC5-A10A997A27B1}" destId="{B156D1D2-8EC9-4237-8BEB-A7E91E70E8C1}" srcOrd="0" destOrd="0" presId="urn:microsoft.com/office/officeart/2005/8/layout/hList1"/>
    <dgm:cxn modelId="{D081E678-58E1-49B3-9E0A-5CCAB5EA9508}" type="presOf" srcId="{3E417866-4B57-41F2-9801-A80EA360C2E2}" destId="{4F4AAB48-2B6F-4B55-965C-9D6812A95912}" srcOrd="0" destOrd="0" presId="urn:microsoft.com/office/officeart/2005/8/layout/hList1"/>
    <dgm:cxn modelId="{194ADE7C-957B-41E3-9BC3-FB3514F35D6D}" type="presOf" srcId="{6314B006-0C54-42DB-B4B4-5CACBC3F46CF}" destId="{A05E1C38-F716-4BED-A31F-10FA7931EFCF}" srcOrd="0" destOrd="0" presId="urn:microsoft.com/office/officeart/2005/8/layout/hList1"/>
    <dgm:cxn modelId="{EFB9038A-B21C-4CDA-BAA7-ACFAE9223473}" type="presOf" srcId="{C05CBE5D-7D29-4F20-A1BD-1A27E59C3B82}" destId="{B156D1D2-8EC9-4237-8BEB-A7E91E70E8C1}" srcOrd="0" destOrd="1" presId="urn:microsoft.com/office/officeart/2005/8/layout/hList1"/>
    <dgm:cxn modelId="{5869E28F-FDD4-4BBE-BF1B-1DF2587132E2}" type="presOf" srcId="{E65A0A1B-4812-494F-8EB5-D21B4D527C3C}" destId="{B156D1D2-8EC9-4237-8BEB-A7E91E70E8C1}" srcOrd="0" destOrd="3" presId="urn:microsoft.com/office/officeart/2005/8/layout/hList1"/>
    <dgm:cxn modelId="{8EE6D292-A192-4FDC-BEE3-313C1AC750E8}" srcId="{25B1BDF6-CA4C-401A-ADA9-57FA5B3246CE}" destId="{AC0D6252-CC60-4DC5-9E94-20724F7191D2}" srcOrd="4" destOrd="0" parTransId="{E40413ED-960E-4134-9AC3-42311460DC4A}" sibTransId="{B38ECF7B-EBBA-43AA-AB10-8FD21F3A455D}"/>
    <dgm:cxn modelId="{4D35D492-8C91-4DFC-90DF-3A1B2A165EDA}" srcId="{25B1BDF6-CA4C-401A-ADA9-57FA5B3246CE}" destId="{3D9F8E6D-F083-4994-8CC5-A10A997A27B1}" srcOrd="0" destOrd="0" parTransId="{05E304DA-4681-43C1-B5B2-B7F801D79D7C}" sibTransId="{F79EE112-6AF9-4026-88EC-EB7EAAB3C9EF}"/>
    <dgm:cxn modelId="{66D4A1A0-E5C4-46FB-844C-52B7A48BCAB0}" srcId="{25B1BDF6-CA4C-401A-ADA9-57FA5B3246CE}" destId="{0927A361-1636-4054-93DB-4E341CF0702B}" srcOrd="2" destOrd="0" parTransId="{8B980018-4069-4E96-B7D3-D14D7BF89288}" sibTransId="{BD7E5EE8-30E3-40D4-A5A0-84C0F8830377}"/>
    <dgm:cxn modelId="{36B308A5-8C80-46E9-9EA9-97B1F8AB627E}" type="presOf" srcId="{AC0D6252-CC60-4DC5-9E94-20724F7191D2}" destId="{B156D1D2-8EC9-4237-8BEB-A7E91E70E8C1}" srcOrd="0" destOrd="4" presId="urn:microsoft.com/office/officeart/2005/8/layout/hList1"/>
    <dgm:cxn modelId="{286690A7-273A-4AA6-A955-5ADBC2473F8F}" type="presOf" srcId="{2775CF01-B866-4816-BB89-52F073CDB0DD}" destId="{C15A8125-5075-46D0-AE5C-747B83010942}" srcOrd="0" destOrd="3" presId="urn:microsoft.com/office/officeart/2005/8/layout/hList1"/>
    <dgm:cxn modelId="{29F3A0A8-DB45-4E07-9FA3-ADAAA8279568}" srcId="{614254ED-14C7-46AE-BA76-049328B28324}" destId="{2775CF01-B866-4816-BB89-52F073CDB0DD}" srcOrd="3" destOrd="0" parTransId="{3D6BF5E2-9233-4BE8-9E79-084FEC5CFEDC}" sibTransId="{1C9BC882-37A8-42F8-AE66-8ADDA1713CF2}"/>
    <dgm:cxn modelId="{16462BAF-F10C-44F8-842F-FD34530ABE7C}" type="presOf" srcId="{1E210293-8C97-4E39-A71B-DA6454ED879C}" destId="{C15A8125-5075-46D0-AE5C-747B83010942}" srcOrd="0" destOrd="4" presId="urn:microsoft.com/office/officeart/2005/8/layout/hList1"/>
    <dgm:cxn modelId="{F6A580CE-C22C-4B86-829F-3BD9C5BC64BD}" srcId="{6314B006-0C54-42DB-B4B4-5CACBC3F46CF}" destId="{3E417866-4B57-41F2-9801-A80EA360C2E2}" srcOrd="1" destOrd="0" parTransId="{459F92CA-57F9-44E3-9A76-8366368EBA02}" sibTransId="{D5457F09-E037-42B9-ADCC-B3E27BDC5379}"/>
    <dgm:cxn modelId="{1A4CBAD4-E183-4390-A97C-5ED5E159F3EF}" type="presOf" srcId="{FBF03B9B-58BD-4706-81BC-716DBF6C28DA}" destId="{C15A8125-5075-46D0-AE5C-747B83010942}" srcOrd="0" destOrd="1" presId="urn:microsoft.com/office/officeart/2005/8/layout/hList1"/>
    <dgm:cxn modelId="{6241F6F7-8259-4F5A-BF56-2BE9B76E8CA9}" srcId="{614254ED-14C7-46AE-BA76-049328B28324}" destId="{43E06915-24D8-412C-BAFB-BE32E60CA844}" srcOrd="2" destOrd="0" parTransId="{A6E29C8C-AD58-4CD1-8E55-B6B081494E2F}" sibTransId="{36DF6FAF-35D0-4718-A100-A48C07B8BDB4}"/>
    <dgm:cxn modelId="{1FEFD2F9-9D52-4CAE-A89B-7084E4D96AE8}" srcId="{3E417866-4B57-41F2-9801-A80EA360C2E2}" destId="{E4E42B54-7EFD-43C1-A354-E864C08257AF}" srcOrd="0" destOrd="0" parTransId="{C69B5314-EC45-44C4-B681-E443C3743E1C}" sibTransId="{A40B6490-29E0-453C-8A13-B2181B003FF8}"/>
    <dgm:cxn modelId="{86094688-A599-4315-AF64-33A5B1DC2880}" type="presParOf" srcId="{A05E1C38-F716-4BED-A31F-10FA7931EFCF}" destId="{296A4DBD-3B5D-438F-A829-9A8518D9236C}" srcOrd="0" destOrd="0" presId="urn:microsoft.com/office/officeart/2005/8/layout/hList1"/>
    <dgm:cxn modelId="{FAE8CE54-4DA8-4BD1-AB1D-343B8DD50746}" type="presParOf" srcId="{296A4DBD-3B5D-438F-A829-9A8518D9236C}" destId="{E1941EE8-5766-467D-8B94-3153F05059F8}" srcOrd="0" destOrd="0" presId="urn:microsoft.com/office/officeart/2005/8/layout/hList1"/>
    <dgm:cxn modelId="{E190C15C-37B8-49BD-BC76-7FC2615C14D6}" type="presParOf" srcId="{296A4DBD-3B5D-438F-A829-9A8518D9236C}" destId="{B156D1D2-8EC9-4237-8BEB-A7E91E70E8C1}" srcOrd="1" destOrd="0" presId="urn:microsoft.com/office/officeart/2005/8/layout/hList1"/>
    <dgm:cxn modelId="{214F297B-0FF0-46E9-9473-06015514F4F2}" type="presParOf" srcId="{A05E1C38-F716-4BED-A31F-10FA7931EFCF}" destId="{0D622099-DCFF-4767-916A-FFF0FA8E3FC1}" srcOrd="1" destOrd="0" presId="urn:microsoft.com/office/officeart/2005/8/layout/hList1"/>
    <dgm:cxn modelId="{2AB26084-24E3-4279-A29A-44849A9E620E}" type="presParOf" srcId="{A05E1C38-F716-4BED-A31F-10FA7931EFCF}" destId="{39967FC1-DFB0-4B8D-AAED-87B1347DD93C}" srcOrd="2" destOrd="0" presId="urn:microsoft.com/office/officeart/2005/8/layout/hList1"/>
    <dgm:cxn modelId="{E8F78858-5136-4DFD-BBEA-69AA3C53029C}" type="presParOf" srcId="{39967FC1-DFB0-4B8D-AAED-87B1347DD93C}" destId="{4F4AAB48-2B6F-4B55-965C-9D6812A95912}" srcOrd="0" destOrd="0" presId="urn:microsoft.com/office/officeart/2005/8/layout/hList1"/>
    <dgm:cxn modelId="{95C7FF9D-79F3-45B8-B7CF-3D9A3496C24A}" type="presParOf" srcId="{39967FC1-DFB0-4B8D-AAED-87B1347DD93C}" destId="{6DA11E7B-78E3-424F-BF05-6EFF171C2EDA}" srcOrd="1" destOrd="0" presId="urn:microsoft.com/office/officeart/2005/8/layout/hList1"/>
    <dgm:cxn modelId="{701A8C22-944D-43B3-8D01-4B2F3B2D1D9D}" type="presParOf" srcId="{A05E1C38-F716-4BED-A31F-10FA7931EFCF}" destId="{B91BE4D0-EEB3-4B8C-B37C-AD0DA6CC3912}" srcOrd="3" destOrd="0" presId="urn:microsoft.com/office/officeart/2005/8/layout/hList1"/>
    <dgm:cxn modelId="{7F4B990A-A098-468D-B6D1-158A0CDE4E0F}" type="presParOf" srcId="{A05E1C38-F716-4BED-A31F-10FA7931EFCF}" destId="{7B8C6891-225C-432E-9550-72582D21BDF2}" srcOrd="4" destOrd="0" presId="urn:microsoft.com/office/officeart/2005/8/layout/hList1"/>
    <dgm:cxn modelId="{0946525A-4667-4CC7-BFC2-38C8F77634E4}" type="presParOf" srcId="{7B8C6891-225C-432E-9550-72582D21BDF2}" destId="{34FA3189-B102-4540-933F-17C53628C14C}" srcOrd="0" destOrd="0" presId="urn:microsoft.com/office/officeart/2005/8/layout/hList1"/>
    <dgm:cxn modelId="{610600F0-480A-4BF6-ADA3-4831599B74A8}" type="presParOf" srcId="{7B8C6891-225C-432E-9550-72582D21BDF2}" destId="{C15A8125-5075-46D0-AE5C-747B8301094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402639A-23DB-4629-A4FF-E7D33E5A6569}" type="doc">
      <dgm:prSet loTypeId="urn:microsoft.com/office/officeart/2005/8/layout/venn1" loCatId="relationship" qsTypeId="urn:microsoft.com/office/officeart/2005/8/quickstyle/simple1" qsCatId="simple" csTypeId="urn:microsoft.com/office/officeart/2005/8/colors/colorful4" csCatId="colorful" phldr="1"/>
      <dgm:spPr/>
    </dgm:pt>
    <dgm:pt modelId="{607B36AE-2E9C-4411-9CCD-CFB9E333570A}">
      <dgm:prSet phldrT="[Tekst]"/>
      <dgm:spPr/>
      <dgm:t>
        <a:bodyPr/>
        <a:lstStyle/>
        <a:p>
          <a:r>
            <a:rPr lang="pl-PL" b="1" dirty="0">
              <a:solidFill>
                <a:schemeClr val="tx1">
                  <a:lumMod val="50000"/>
                </a:schemeClr>
              </a:solidFill>
            </a:rPr>
            <a:t>Baza emisji 2015</a:t>
          </a:r>
        </a:p>
      </dgm:t>
    </dgm:pt>
    <dgm:pt modelId="{2B2A4FF3-9AE6-42C4-BA8E-4C11C01912F5}" type="parTrans" cxnId="{7AF9EBF8-BDF9-4D69-93EE-D4E7A7328208}">
      <dgm:prSet/>
      <dgm:spPr/>
      <dgm:t>
        <a:bodyPr/>
        <a:lstStyle/>
        <a:p>
          <a:endParaRPr lang="pl-PL" b="1">
            <a:solidFill>
              <a:schemeClr val="tx1">
                <a:lumMod val="50000"/>
              </a:schemeClr>
            </a:solidFill>
          </a:endParaRPr>
        </a:p>
      </dgm:t>
    </dgm:pt>
    <dgm:pt modelId="{F8EEE2B3-D2FB-4089-B011-1A28F483DA4C}" type="sibTrans" cxnId="{7AF9EBF8-BDF9-4D69-93EE-D4E7A7328208}">
      <dgm:prSet/>
      <dgm:spPr/>
      <dgm:t>
        <a:bodyPr/>
        <a:lstStyle/>
        <a:p>
          <a:endParaRPr lang="pl-PL" b="1">
            <a:solidFill>
              <a:schemeClr val="tx1">
                <a:lumMod val="50000"/>
              </a:schemeClr>
            </a:solidFill>
          </a:endParaRPr>
        </a:p>
      </dgm:t>
    </dgm:pt>
    <dgm:pt modelId="{85DAFACF-919D-423C-985D-1A8804141C1A}">
      <dgm:prSet phldrT="[Tekst]"/>
      <dgm:spPr/>
      <dgm:t>
        <a:bodyPr/>
        <a:lstStyle/>
        <a:p>
          <a:r>
            <a:rPr lang="pl-PL" b="1" dirty="0">
              <a:solidFill>
                <a:schemeClr val="tx1">
                  <a:lumMod val="50000"/>
                </a:schemeClr>
              </a:solidFill>
            </a:rPr>
            <a:t>SALPS</a:t>
          </a:r>
        </a:p>
      </dgm:t>
    </dgm:pt>
    <dgm:pt modelId="{6CF8E092-56A0-4FC0-8F13-998311A8049E}" type="parTrans" cxnId="{BA6B6E75-0410-4E4D-B161-0C7AF062E765}">
      <dgm:prSet/>
      <dgm:spPr/>
      <dgm:t>
        <a:bodyPr/>
        <a:lstStyle/>
        <a:p>
          <a:endParaRPr lang="pl-PL" b="1">
            <a:solidFill>
              <a:schemeClr val="tx1">
                <a:lumMod val="50000"/>
              </a:schemeClr>
            </a:solidFill>
          </a:endParaRPr>
        </a:p>
      </dgm:t>
    </dgm:pt>
    <dgm:pt modelId="{7FD43AEC-B91E-4BB4-B67C-0489516A0A93}" type="sibTrans" cxnId="{BA6B6E75-0410-4E4D-B161-0C7AF062E765}">
      <dgm:prSet/>
      <dgm:spPr/>
      <dgm:t>
        <a:bodyPr/>
        <a:lstStyle/>
        <a:p>
          <a:endParaRPr lang="pl-PL" b="1">
            <a:solidFill>
              <a:schemeClr val="tx1">
                <a:lumMod val="50000"/>
              </a:schemeClr>
            </a:solidFill>
          </a:endParaRPr>
        </a:p>
      </dgm:t>
    </dgm:pt>
    <dgm:pt modelId="{FE2F53C0-D744-4359-A417-9C8AD2910712}">
      <dgm:prSet phldrT="[Tekst]"/>
      <dgm:spPr/>
      <dgm:t>
        <a:bodyPr/>
        <a:lstStyle/>
        <a:p>
          <a:r>
            <a:rPr lang="pl-PL" b="1" dirty="0">
              <a:solidFill>
                <a:schemeClr val="tx1">
                  <a:lumMod val="50000"/>
                </a:schemeClr>
              </a:solidFill>
            </a:rPr>
            <a:t>Centralna Baza</a:t>
          </a:r>
        </a:p>
      </dgm:t>
    </dgm:pt>
    <dgm:pt modelId="{5939A343-7755-4099-8EFC-C890C52FE91D}" type="parTrans" cxnId="{F1F8DAF0-7162-4E01-9584-5465ACABEB4A}">
      <dgm:prSet/>
      <dgm:spPr/>
      <dgm:t>
        <a:bodyPr/>
        <a:lstStyle/>
        <a:p>
          <a:endParaRPr lang="pl-PL" b="1">
            <a:solidFill>
              <a:schemeClr val="tx1">
                <a:lumMod val="50000"/>
              </a:schemeClr>
            </a:solidFill>
          </a:endParaRPr>
        </a:p>
      </dgm:t>
    </dgm:pt>
    <dgm:pt modelId="{2B6D644A-2DEB-4F5C-B0FD-16F688C501F5}" type="sibTrans" cxnId="{F1F8DAF0-7162-4E01-9584-5465ACABEB4A}">
      <dgm:prSet/>
      <dgm:spPr/>
      <dgm:t>
        <a:bodyPr/>
        <a:lstStyle/>
        <a:p>
          <a:endParaRPr lang="pl-PL" b="1">
            <a:solidFill>
              <a:schemeClr val="tx1">
                <a:lumMod val="50000"/>
              </a:schemeClr>
            </a:solidFill>
          </a:endParaRPr>
        </a:p>
      </dgm:t>
    </dgm:pt>
    <dgm:pt modelId="{1D8A4DA7-33CE-472B-883A-C5AF024FC562}" type="pres">
      <dgm:prSet presAssocID="{C402639A-23DB-4629-A4FF-E7D33E5A6569}" presName="compositeShape" presStyleCnt="0">
        <dgm:presLayoutVars>
          <dgm:chMax val="7"/>
          <dgm:dir/>
          <dgm:resizeHandles val="exact"/>
        </dgm:presLayoutVars>
      </dgm:prSet>
      <dgm:spPr/>
    </dgm:pt>
    <dgm:pt modelId="{53430A7D-58AE-401C-AEB9-840763AF4835}" type="pres">
      <dgm:prSet presAssocID="{607B36AE-2E9C-4411-9CCD-CFB9E333570A}" presName="circ1" presStyleLbl="vennNode1" presStyleIdx="0" presStyleCnt="3"/>
      <dgm:spPr/>
    </dgm:pt>
    <dgm:pt modelId="{6D6D8E1B-0BB7-406C-89D0-FDE011942FAE}" type="pres">
      <dgm:prSet presAssocID="{607B36AE-2E9C-4411-9CCD-CFB9E333570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80E6E4E-B393-425D-9F5E-72C8277DD2DF}" type="pres">
      <dgm:prSet presAssocID="{85DAFACF-919D-423C-985D-1A8804141C1A}" presName="circ2" presStyleLbl="vennNode1" presStyleIdx="1" presStyleCnt="3"/>
      <dgm:spPr/>
    </dgm:pt>
    <dgm:pt modelId="{06B5B011-CC23-495B-B546-4440BEF7C473}" type="pres">
      <dgm:prSet presAssocID="{85DAFACF-919D-423C-985D-1A8804141C1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8F5ED9E-40C7-48B6-B145-C79AC2C429D8}" type="pres">
      <dgm:prSet presAssocID="{FE2F53C0-D744-4359-A417-9C8AD2910712}" presName="circ3" presStyleLbl="vennNode1" presStyleIdx="2" presStyleCnt="3"/>
      <dgm:spPr/>
    </dgm:pt>
    <dgm:pt modelId="{C63014E5-8622-4505-B9E8-0FEBB41BF955}" type="pres">
      <dgm:prSet presAssocID="{FE2F53C0-D744-4359-A417-9C8AD2910712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F38DBF0D-4D80-4609-B8AB-F7C24A7CDE33}" type="presOf" srcId="{C402639A-23DB-4629-A4FF-E7D33E5A6569}" destId="{1D8A4DA7-33CE-472B-883A-C5AF024FC562}" srcOrd="0" destOrd="0" presId="urn:microsoft.com/office/officeart/2005/8/layout/venn1"/>
    <dgm:cxn modelId="{C35F7818-B2DF-4F0B-81B7-322B08AE5B59}" type="presOf" srcId="{607B36AE-2E9C-4411-9CCD-CFB9E333570A}" destId="{6D6D8E1B-0BB7-406C-89D0-FDE011942FAE}" srcOrd="1" destOrd="0" presId="urn:microsoft.com/office/officeart/2005/8/layout/venn1"/>
    <dgm:cxn modelId="{7954A22C-F819-4AA1-B024-8AE8A7C39415}" type="presOf" srcId="{607B36AE-2E9C-4411-9CCD-CFB9E333570A}" destId="{53430A7D-58AE-401C-AEB9-840763AF4835}" srcOrd="0" destOrd="0" presId="urn:microsoft.com/office/officeart/2005/8/layout/venn1"/>
    <dgm:cxn modelId="{7BB84747-9A3A-4008-B435-E3F8EBFD113D}" type="presOf" srcId="{85DAFACF-919D-423C-985D-1A8804141C1A}" destId="{06B5B011-CC23-495B-B546-4440BEF7C473}" srcOrd="1" destOrd="0" presId="urn:microsoft.com/office/officeart/2005/8/layout/venn1"/>
    <dgm:cxn modelId="{BA6B6E75-0410-4E4D-B161-0C7AF062E765}" srcId="{C402639A-23DB-4629-A4FF-E7D33E5A6569}" destId="{85DAFACF-919D-423C-985D-1A8804141C1A}" srcOrd="1" destOrd="0" parTransId="{6CF8E092-56A0-4FC0-8F13-998311A8049E}" sibTransId="{7FD43AEC-B91E-4BB4-B67C-0489516A0A93}"/>
    <dgm:cxn modelId="{42D42186-60F1-4D3A-B7E7-36DFBE0AAB77}" type="presOf" srcId="{85DAFACF-919D-423C-985D-1A8804141C1A}" destId="{880E6E4E-B393-425D-9F5E-72C8277DD2DF}" srcOrd="0" destOrd="0" presId="urn:microsoft.com/office/officeart/2005/8/layout/venn1"/>
    <dgm:cxn modelId="{FD648DBE-FF4D-4225-B1F0-1AEAC92A620A}" type="presOf" srcId="{FE2F53C0-D744-4359-A417-9C8AD2910712}" destId="{88F5ED9E-40C7-48B6-B145-C79AC2C429D8}" srcOrd="0" destOrd="0" presId="urn:microsoft.com/office/officeart/2005/8/layout/venn1"/>
    <dgm:cxn modelId="{204635CA-EF2F-4441-A284-8BE7D13F4C44}" type="presOf" srcId="{FE2F53C0-D744-4359-A417-9C8AD2910712}" destId="{C63014E5-8622-4505-B9E8-0FEBB41BF955}" srcOrd="1" destOrd="0" presId="urn:microsoft.com/office/officeart/2005/8/layout/venn1"/>
    <dgm:cxn modelId="{F1F8DAF0-7162-4E01-9584-5465ACABEB4A}" srcId="{C402639A-23DB-4629-A4FF-E7D33E5A6569}" destId="{FE2F53C0-D744-4359-A417-9C8AD2910712}" srcOrd="2" destOrd="0" parTransId="{5939A343-7755-4099-8EFC-C890C52FE91D}" sibTransId="{2B6D644A-2DEB-4F5C-B0FD-16F688C501F5}"/>
    <dgm:cxn modelId="{7AF9EBF8-BDF9-4D69-93EE-D4E7A7328208}" srcId="{C402639A-23DB-4629-A4FF-E7D33E5A6569}" destId="{607B36AE-2E9C-4411-9CCD-CFB9E333570A}" srcOrd="0" destOrd="0" parTransId="{2B2A4FF3-9AE6-42C4-BA8E-4C11C01912F5}" sibTransId="{F8EEE2B3-D2FB-4089-B011-1A28F483DA4C}"/>
    <dgm:cxn modelId="{AED854A6-30F4-44C4-A0DC-BF1B07046C9A}" type="presParOf" srcId="{1D8A4DA7-33CE-472B-883A-C5AF024FC562}" destId="{53430A7D-58AE-401C-AEB9-840763AF4835}" srcOrd="0" destOrd="0" presId="urn:microsoft.com/office/officeart/2005/8/layout/venn1"/>
    <dgm:cxn modelId="{99D395E4-20A9-43CF-A71B-683C3B54AC92}" type="presParOf" srcId="{1D8A4DA7-33CE-472B-883A-C5AF024FC562}" destId="{6D6D8E1B-0BB7-406C-89D0-FDE011942FAE}" srcOrd="1" destOrd="0" presId="urn:microsoft.com/office/officeart/2005/8/layout/venn1"/>
    <dgm:cxn modelId="{B49EEDB1-478C-4D4C-ADDA-BA58CE7E4882}" type="presParOf" srcId="{1D8A4DA7-33CE-472B-883A-C5AF024FC562}" destId="{880E6E4E-B393-425D-9F5E-72C8277DD2DF}" srcOrd="2" destOrd="0" presId="urn:microsoft.com/office/officeart/2005/8/layout/venn1"/>
    <dgm:cxn modelId="{B3C8ADA1-59BC-4487-B3F0-9AD1AE3BDCEF}" type="presParOf" srcId="{1D8A4DA7-33CE-472B-883A-C5AF024FC562}" destId="{06B5B011-CC23-495B-B546-4440BEF7C473}" srcOrd="3" destOrd="0" presId="urn:microsoft.com/office/officeart/2005/8/layout/venn1"/>
    <dgm:cxn modelId="{3147D909-3FBA-4AB0-AD59-EE12E7E8B46B}" type="presParOf" srcId="{1D8A4DA7-33CE-472B-883A-C5AF024FC562}" destId="{88F5ED9E-40C7-48B6-B145-C79AC2C429D8}" srcOrd="4" destOrd="0" presId="urn:microsoft.com/office/officeart/2005/8/layout/venn1"/>
    <dgm:cxn modelId="{1F62B64F-4483-4BC5-93C4-70D5DB43DC20}" type="presParOf" srcId="{1D8A4DA7-33CE-472B-883A-C5AF024FC562}" destId="{C63014E5-8622-4505-B9E8-0FEBB41BF955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6ED85E4-E9E5-4855-98BD-87C861B0B564}" type="doc">
      <dgm:prSet loTypeId="urn:microsoft.com/office/officeart/2005/8/layout/arrow3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l-PL"/>
        </a:p>
      </dgm:t>
    </dgm:pt>
    <dgm:pt modelId="{2CDDB760-B8BE-4D20-8488-166F4B37C9A6}">
      <dgm:prSet phldrT="[Tekst]"/>
      <dgm:spPr/>
      <dgm:t>
        <a:bodyPr/>
        <a:lstStyle/>
        <a:p>
          <a:r>
            <a:rPr lang="pl-PL" dirty="0"/>
            <a:t>Baza emisji dla województwa małopolskiego</a:t>
          </a:r>
        </a:p>
      </dgm:t>
    </dgm:pt>
    <dgm:pt modelId="{A0F115DD-42A9-450D-B8DC-CBFCB6443943}" type="parTrans" cxnId="{0A3282F9-1984-4FDC-9EA3-1AD943630E40}">
      <dgm:prSet/>
      <dgm:spPr/>
      <dgm:t>
        <a:bodyPr/>
        <a:lstStyle/>
        <a:p>
          <a:endParaRPr lang="pl-PL"/>
        </a:p>
      </dgm:t>
    </dgm:pt>
    <dgm:pt modelId="{81068A29-F961-408B-9EF1-930D9C70B245}" type="sibTrans" cxnId="{0A3282F9-1984-4FDC-9EA3-1AD943630E40}">
      <dgm:prSet/>
      <dgm:spPr/>
      <dgm:t>
        <a:bodyPr/>
        <a:lstStyle/>
        <a:p>
          <a:endParaRPr lang="pl-PL"/>
        </a:p>
      </dgm:t>
    </dgm:pt>
    <dgm:pt modelId="{2AFA259C-9724-454B-A45B-144D6F3442D9}">
      <dgm:prSet phldrT="[Tekst]"/>
      <dgm:spPr/>
      <dgm:t>
        <a:bodyPr/>
        <a:lstStyle/>
        <a:p>
          <a:r>
            <a:rPr lang="pl-PL" dirty="0"/>
            <a:t>Centralna Baza Emisji </a:t>
          </a:r>
        </a:p>
      </dgm:t>
    </dgm:pt>
    <dgm:pt modelId="{7CF7C16C-E4FE-41F9-8F08-C6A54F48ECFA}" type="parTrans" cxnId="{887B254C-70F9-4C0B-A2A7-1F791C2380DB}">
      <dgm:prSet/>
      <dgm:spPr/>
      <dgm:t>
        <a:bodyPr/>
        <a:lstStyle/>
        <a:p>
          <a:endParaRPr lang="pl-PL"/>
        </a:p>
      </dgm:t>
    </dgm:pt>
    <dgm:pt modelId="{96F2F882-34D8-49E5-9366-75CFBF161E2D}" type="sibTrans" cxnId="{887B254C-70F9-4C0B-A2A7-1F791C2380DB}">
      <dgm:prSet/>
      <dgm:spPr/>
      <dgm:t>
        <a:bodyPr/>
        <a:lstStyle/>
        <a:p>
          <a:endParaRPr lang="pl-PL"/>
        </a:p>
      </dgm:t>
    </dgm:pt>
    <dgm:pt modelId="{8010D587-1FE2-4F59-8376-7E2752723D1D}" type="pres">
      <dgm:prSet presAssocID="{76ED85E4-E9E5-4855-98BD-87C861B0B564}" presName="compositeShape" presStyleCnt="0">
        <dgm:presLayoutVars>
          <dgm:chMax val="2"/>
          <dgm:dir/>
          <dgm:resizeHandles val="exact"/>
        </dgm:presLayoutVars>
      </dgm:prSet>
      <dgm:spPr/>
    </dgm:pt>
    <dgm:pt modelId="{7B7593AF-9F81-42A9-B53B-F94E6B6DAE86}" type="pres">
      <dgm:prSet presAssocID="{76ED85E4-E9E5-4855-98BD-87C861B0B564}" presName="divider" presStyleLbl="fgShp" presStyleIdx="0" presStyleCnt="1"/>
      <dgm:spPr/>
    </dgm:pt>
    <dgm:pt modelId="{EEA562E3-59F8-487A-A0E2-721A3A954B08}" type="pres">
      <dgm:prSet presAssocID="{2CDDB760-B8BE-4D20-8488-166F4B37C9A6}" presName="downArrow" presStyleLbl="node1" presStyleIdx="0" presStyleCnt="2"/>
      <dgm:spPr/>
    </dgm:pt>
    <dgm:pt modelId="{0CC5ED9D-E8BC-4C4A-953A-2D5350D9FEEC}" type="pres">
      <dgm:prSet presAssocID="{2CDDB760-B8BE-4D20-8488-166F4B37C9A6}" presName="downArrowText" presStyleLbl="revTx" presStyleIdx="0" presStyleCnt="2">
        <dgm:presLayoutVars>
          <dgm:bulletEnabled val="1"/>
        </dgm:presLayoutVars>
      </dgm:prSet>
      <dgm:spPr/>
    </dgm:pt>
    <dgm:pt modelId="{6831811A-D842-4120-B6A2-AFEC03BA7350}" type="pres">
      <dgm:prSet presAssocID="{2AFA259C-9724-454B-A45B-144D6F3442D9}" presName="upArrow" presStyleLbl="node1" presStyleIdx="1" presStyleCnt="2"/>
      <dgm:spPr/>
    </dgm:pt>
    <dgm:pt modelId="{215AA008-9C86-40D9-8034-DF2534E5242E}" type="pres">
      <dgm:prSet presAssocID="{2AFA259C-9724-454B-A45B-144D6F3442D9}" presName="upArrowText" presStyleLbl="revTx" presStyleIdx="1" presStyleCnt="2">
        <dgm:presLayoutVars>
          <dgm:bulletEnabled val="1"/>
        </dgm:presLayoutVars>
      </dgm:prSet>
      <dgm:spPr/>
    </dgm:pt>
  </dgm:ptLst>
  <dgm:cxnLst>
    <dgm:cxn modelId="{887B254C-70F9-4C0B-A2A7-1F791C2380DB}" srcId="{76ED85E4-E9E5-4855-98BD-87C861B0B564}" destId="{2AFA259C-9724-454B-A45B-144D6F3442D9}" srcOrd="1" destOrd="0" parTransId="{7CF7C16C-E4FE-41F9-8F08-C6A54F48ECFA}" sibTransId="{96F2F882-34D8-49E5-9366-75CFBF161E2D}"/>
    <dgm:cxn modelId="{AAE134CA-E9A6-4A82-8A19-FE9906A14ED3}" type="presOf" srcId="{76ED85E4-E9E5-4855-98BD-87C861B0B564}" destId="{8010D587-1FE2-4F59-8376-7E2752723D1D}" srcOrd="0" destOrd="0" presId="urn:microsoft.com/office/officeart/2005/8/layout/arrow3"/>
    <dgm:cxn modelId="{92B4FDCE-9A58-4F1D-BFE2-CFB94235BE76}" type="presOf" srcId="{2CDDB760-B8BE-4D20-8488-166F4B37C9A6}" destId="{0CC5ED9D-E8BC-4C4A-953A-2D5350D9FEEC}" srcOrd="0" destOrd="0" presId="urn:microsoft.com/office/officeart/2005/8/layout/arrow3"/>
    <dgm:cxn modelId="{0A3282F9-1984-4FDC-9EA3-1AD943630E40}" srcId="{76ED85E4-E9E5-4855-98BD-87C861B0B564}" destId="{2CDDB760-B8BE-4D20-8488-166F4B37C9A6}" srcOrd="0" destOrd="0" parTransId="{A0F115DD-42A9-450D-B8DC-CBFCB6443943}" sibTransId="{81068A29-F961-408B-9EF1-930D9C70B245}"/>
    <dgm:cxn modelId="{4FE8E5FF-E730-46E6-9BBA-66BBE045EE12}" type="presOf" srcId="{2AFA259C-9724-454B-A45B-144D6F3442D9}" destId="{215AA008-9C86-40D9-8034-DF2534E5242E}" srcOrd="0" destOrd="0" presId="urn:microsoft.com/office/officeart/2005/8/layout/arrow3"/>
    <dgm:cxn modelId="{CDD0281D-1DF0-4047-8C62-787339CC7423}" type="presParOf" srcId="{8010D587-1FE2-4F59-8376-7E2752723D1D}" destId="{7B7593AF-9F81-42A9-B53B-F94E6B6DAE86}" srcOrd="0" destOrd="0" presId="urn:microsoft.com/office/officeart/2005/8/layout/arrow3"/>
    <dgm:cxn modelId="{538772EC-20A5-47A5-8681-9408EEDE8B61}" type="presParOf" srcId="{8010D587-1FE2-4F59-8376-7E2752723D1D}" destId="{EEA562E3-59F8-487A-A0E2-721A3A954B08}" srcOrd="1" destOrd="0" presId="urn:microsoft.com/office/officeart/2005/8/layout/arrow3"/>
    <dgm:cxn modelId="{7966DC2F-D39D-4337-9922-A5F2CC4E1EB3}" type="presParOf" srcId="{8010D587-1FE2-4F59-8376-7E2752723D1D}" destId="{0CC5ED9D-E8BC-4C4A-953A-2D5350D9FEEC}" srcOrd="2" destOrd="0" presId="urn:microsoft.com/office/officeart/2005/8/layout/arrow3"/>
    <dgm:cxn modelId="{E6198621-D49C-4904-BF94-88B6F9C4D26A}" type="presParOf" srcId="{8010D587-1FE2-4F59-8376-7E2752723D1D}" destId="{6831811A-D842-4120-B6A2-AFEC03BA7350}" srcOrd="3" destOrd="0" presId="urn:microsoft.com/office/officeart/2005/8/layout/arrow3"/>
    <dgm:cxn modelId="{00368A99-1ADC-4A1D-B48F-8833C5FD9AA4}" type="presParOf" srcId="{8010D587-1FE2-4F59-8376-7E2752723D1D}" destId="{215AA008-9C86-40D9-8034-DF2534E5242E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BFA08AB-F84E-4724-8C55-53395C13AD84}" type="doc">
      <dgm:prSet loTypeId="urn:microsoft.com/office/officeart/2005/8/layout/default" loCatId="list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pl-PL"/>
        </a:p>
      </dgm:t>
    </dgm:pt>
    <dgm:pt modelId="{19B2296A-DF5B-476F-8259-66C1A9EFFF79}">
      <dgm:prSet phldrT="[Tekst]" custT="1"/>
      <dgm:spPr/>
      <dgm:t>
        <a:bodyPr/>
        <a:lstStyle/>
        <a:p>
          <a:pPr>
            <a:buFont typeface="+mj-lt"/>
            <a:buAutoNum type="arabicPeriod"/>
          </a:pPr>
          <a:r>
            <a:rPr lang="pl-PL" sz="1800" dirty="0"/>
            <a:t>Wdrażanie zapisów uchwały antysmogowej dla Małopolski. Pełne wdrożenie zapisów uchwały antysmogowej dla Krakowa.</a:t>
          </a:r>
        </a:p>
      </dgm:t>
    </dgm:pt>
    <dgm:pt modelId="{76A1A07F-62BA-4992-AA99-F20BE075C383}" type="parTrans" cxnId="{CBFF9DCA-E550-4376-B5A3-A671CA3DC7A5}">
      <dgm:prSet/>
      <dgm:spPr/>
      <dgm:t>
        <a:bodyPr/>
        <a:lstStyle/>
        <a:p>
          <a:endParaRPr lang="pl-PL"/>
        </a:p>
      </dgm:t>
    </dgm:pt>
    <dgm:pt modelId="{2A1F2883-51B5-4493-A8BC-52DEDA9274F2}" type="sibTrans" cxnId="{CBFF9DCA-E550-4376-B5A3-A671CA3DC7A5}">
      <dgm:prSet/>
      <dgm:spPr/>
      <dgm:t>
        <a:bodyPr/>
        <a:lstStyle/>
        <a:p>
          <a:endParaRPr lang="pl-PL"/>
        </a:p>
      </dgm:t>
    </dgm:pt>
    <dgm:pt modelId="{7E60667E-0ACC-4D39-A87A-56E6F909ED69}">
      <dgm:prSet phldrT="[Tekst]" custT="1"/>
      <dgm:spPr/>
      <dgm:t>
        <a:bodyPr/>
        <a:lstStyle/>
        <a:p>
          <a:r>
            <a:rPr lang="pl-PL" sz="1600" dirty="0"/>
            <a:t>Osiągnięcie wymagań konkluzji BAT przez zakłady przemysłowe i dyrektywy MCP (</a:t>
          </a:r>
          <a:r>
            <a:rPr lang="pl-PL" sz="1600" i="1" dirty="0"/>
            <a:t>w sprawie ograniczenia emisji niektórych zanieczyszczeń do powietrza ze średnich obiektów energetycznego spalania</a:t>
          </a:r>
          <a:r>
            <a:rPr lang="pl-PL" sz="1600" dirty="0"/>
            <a:t>) przez ciepłownie</a:t>
          </a:r>
        </a:p>
      </dgm:t>
    </dgm:pt>
    <dgm:pt modelId="{423CB432-F7D7-4A3B-9C39-5E033E3E31F5}" type="parTrans" cxnId="{A10F0869-453B-4EF2-9968-332DC10BE7B5}">
      <dgm:prSet/>
      <dgm:spPr/>
      <dgm:t>
        <a:bodyPr/>
        <a:lstStyle/>
        <a:p>
          <a:endParaRPr lang="pl-PL"/>
        </a:p>
      </dgm:t>
    </dgm:pt>
    <dgm:pt modelId="{E2A53382-4EB5-4B1C-B3D2-EF2581211CF6}" type="sibTrans" cxnId="{A10F0869-453B-4EF2-9968-332DC10BE7B5}">
      <dgm:prSet/>
      <dgm:spPr/>
      <dgm:t>
        <a:bodyPr/>
        <a:lstStyle/>
        <a:p>
          <a:endParaRPr lang="pl-PL"/>
        </a:p>
      </dgm:t>
    </dgm:pt>
    <dgm:pt modelId="{D4111229-3D42-4CA4-A11A-4B661F610FD7}">
      <dgm:prSet phldrT="[Tekst]" custT="1"/>
      <dgm:spPr/>
      <dgm:t>
        <a:bodyPr/>
        <a:lstStyle/>
        <a:p>
          <a:r>
            <a:rPr lang="pl-PL" sz="1800" dirty="0"/>
            <a:t>Brak dodatkowych ograniczeń w zakresie sektora przemysłu, transportu oraz eksploatacji urządzeń na paliwa stałe</a:t>
          </a:r>
        </a:p>
      </dgm:t>
    </dgm:pt>
    <dgm:pt modelId="{3572F625-734D-40F2-A770-6D27A5C616DB}" type="parTrans" cxnId="{4DE1444B-D47E-4E23-84A6-8D39A1C6E851}">
      <dgm:prSet/>
      <dgm:spPr/>
      <dgm:t>
        <a:bodyPr/>
        <a:lstStyle/>
        <a:p>
          <a:endParaRPr lang="pl-PL"/>
        </a:p>
      </dgm:t>
    </dgm:pt>
    <dgm:pt modelId="{5916607D-A18C-4C68-8D61-BDA297FBBC07}" type="sibTrans" cxnId="{4DE1444B-D47E-4E23-84A6-8D39A1C6E851}">
      <dgm:prSet/>
      <dgm:spPr/>
      <dgm:t>
        <a:bodyPr/>
        <a:lstStyle/>
        <a:p>
          <a:endParaRPr lang="pl-PL"/>
        </a:p>
      </dgm:t>
    </dgm:pt>
    <dgm:pt modelId="{BDB05056-918F-4788-9802-1B596C9926E9}">
      <dgm:prSet phldrT="[Tekst]" custT="1"/>
      <dgm:spPr/>
      <dgm:t>
        <a:bodyPr/>
        <a:lstStyle/>
        <a:p>
          <a:r>
            <a:rPr lang="pl-PL" sz="1800" dirty="0"/>
            <a:t>Rozwój kolei aglomeracyjnej zgodny z długoterminowymi planami UMWM</a:t>
          </a:r>
        </a:p>
      </dgm:t>
    </dgm:pt>
    <dgm:pt modelId="{72207A6D-4B67-4D37-A5FE-5135C082BC60}" type="parTrans" cxnId="{8F8BD2A0-349B-44EC-9204-2F94BF78EE62}">
      <dgm:prSet/>
      <dgm:spPr/>
    </dgm:pt>
    <dgm:pt modelId="{AB9169B1-5437-4008-8174-D87D72254F3C}" type="sibTrans" cxnId="{8F8BD2A0-349B-44EC-9204-2F94BF78EE62}">
      <dgm:prSet/>
      <dgm:spPr/>
    </dgm:pt>
    <dgm:pt modelId="{7EC7B4F8-7526-4DAA-8CBA-F0CBED37209A}" type="pres">
      <dgm:prSet presAssocID="{BBFA08AB-F84E-4724-8C55-53395C13AD84}" presName="diagram" presStyleCnt="0">
        <dgm:presLayoutVars>
          <dgm:dir/>
          <dgm:resizeHandles val="exact"/>
        </dgm:presLayoutVars>
      </dgm:prSet>
      <dgm:spPr/>
    </dgm:pt>
    <dgm:pt modelId="{CC439146-3093-44E2-9773-F885142362C3}" type="pres">
      <dgm:prSet presAssocID="{19B2296A-DF5B-476F-8259-66C1A9EFFF79}" presName="node" presStyleLbl="node1" presStyleIdx="0" presStyleCnt="4">
        <dgm:presLayoutVars>
          <dgm:bulletEnabled val="1"/>
        </dgm:presLayoutVars>
      </dgm:prSet>
      <dgm:spPr/>
    </dgm:pt>
    <dgm:pt modelId="{4DDF1857-78CE-4076-83B5-7396DDC59480}" type="pres">
      <dgm:prSet presAssocID="{2A1F2883-51B5-4493-A8BC-52DEDA9274F2}" presName="sibTrans" presStyleCnt="0"/>
      <dgm:spPr/>
    </dgm:pt>
    <dgm:pt modelId="{F93EA285-D877-4EC1-A297-A90638642E5E}" type="pres">
      <dgm:prSet presAssocID="{BDB05056-918F-4788-9802-1B596C9926E9}" presName="node" presStyleLbl="node1" presStyleIdx="1" presStyleCnt="4">
        <dgm:presLayoutVars>
          <dgm:bulletEnabled val="1"/>
        </dgm:presLayoutVars>
      </dgm:prSet>
      <dgm:spPr/>
    </dgm:pt>
    <dgm:pt modelId="{9ACF5CD7-4DAB-48E7-8F70-3BF155D992F1}" type="pres">
      <dgm:prSet presAssocID="{AB9169B1-5437-4008-8174-D87D72254F3C}" presName="sibTrans" presStyleCnt="0"/>
      <dgm:spPr/>
    </dgm:pt>
    <dgm:pt modelId="{2F046E20-6C6B-497C-80C2-F6AF19F4CB24}" type="pres">
      <dgm:prSet presAssocID="{7E60667E-0ACC-4D39-A87A-56E6F909ED69}" presName="node" presStyleLbl="node1" presStyleIdx="2" presStyleCnt="4">
        <dgm:presLayoutVars>
          <dgm:bulletEnabled val="1"/>
        </dgm:presLayoutVars>
      </dgm:prSet>
      <dgm:spPr/>
    </dgm:pt>
    <dgm:pt modelId="{3DF9898E-FEFC-4C42-BF86-279253E019C9}" type="pres">
      <dgm:prSet presAssocID="{E2A53382-4EB5-4B1C-B3D2-EF2581211CF6}" presName="sibTrans" presStyleCnt="0"/>
      <dgm:spPr/>
    </dgm:pt>
    <dgm:pt modelId="{C1746797-E7DA-4E6C-A624-45479AA654EB}" type="pres">
      <dgm:prSet presAssocID="{D4111229-3D42-4CA4-A11A-4B661F610FD7}" presName="node" presStyleLbl="node1" presStyleIdx="3" presStyleCnt="4">
        <dgm:presLayoutVars>
          <dgm:bulletEnabled val="1"/>
        </dgm:presLayoutVars>
      </dgm:prSet>
      <dgm:spPr/>
    </dgm:pt>
  </dgm:ptLst>
  <dgm:cxnLst>
    <dgm:cxn modelId="{293B2504-D765-4162-8445-D1E8C9E7FF22}" type="presOf" srcId="{D4111229-3D42-4CA4-A11A-4B661F610FD7}" destId="{C1746797-E7DA-4E6C-A624-45479AA654EB}" srcOrd="0" destOrd="0" presId="urn:microsoft.com/office/officeart/2005/8/layout/default"/>
    <dgm:cxn modelId="{A10F0869-453B-4EF2-9968-332DC10BE7B5}" srcId="{BBFA08AB-F84E-4724-8C55-53395C13AD84}" destId="{7E60667E-0ACC-4D39-A87A-56E6F909ED69}" srcOrd="2" destOrd="0" parTransId="{423CB432-F7D7-4A3B-9C39-5E033E3E31F5}" sibTransId="{E2A53382-4EB5-4B1C-B3D2-EF2581211CF6}"/>
    <dgm:cxn modelId="{4DE1444B-D47E-4E23-84A6-8D39A1C6E851}" srcId="{BBFA08AB-F84E-4724-8C55-53395C13AD84}" destId="{D4111229-3D42-4CA4-A11A-4B661F610FD7}" srcOrd="3" destOrd="0" parTransId="{3572F625-734D-40F2-A770-6D27A5C616DB}" sibTransId="{5916607D-A18C-4C68-8D61-BDA297FBBC07}"/>
    <dgm:cxn modelId="{71320059-930A-4A9F-AB57-7BE278B3F869}" type="presOf" srcId="{BBFA08AB-F84E-4724-8C55-53395C13AD84}" destId="{7EC7B4F8-7526-4DAA-8CBA-F0CBED37209A}" srcOrd="0" destOrd="0" presId="urn:microsoft.com/office/officeart/2005/8/layout/default"/>
    <dgm:cxn modelId="{ED3FAB81-F4D9-49A1-91A0-DC38FA956A2C}" type="presOf" srcId="{19B2296A-DF5B-476F-8259-66C1A9EFFF79}" destId="{CC439146-3093-44E2-9773-F885142362C3}" srcOrd="0" destOrd="0" presId="urn:microsoft.com/office/officeart/2005/8/layout/default"/>
    <dgm:cxn modelId="{0857448F-E62C-4B07-AE31-47AEAAF312D8}" type="presOf" srcId="{7E60667E-0ACC-4D39-A87A-56E6F909ED69}" destId="{2F046E20-6C6B-497C-80C2-F6AF19F4CB24}" srcOrd="0" destOrd="0" presId="urn:microsoft.com/office/officeart/2005/8/layout/default"/>
    <dgm:cxn modelId="{8F8BD2A0-349B-44EC-9204-2F94BF78EE62}" srcId="{BBFA08AB-F84E-4724-8C55-53395C13AD84}" destId="{BDB05056-918F-4788-9802-1B596C9926E9}" srcOrd="1" destOrd="0" parTransId="{72207A6D-4B67-4D37-A5FE-5135C082BC60}" sibTransId="{AB9169B1-5437-4008-8174-D87D72254F3C}"/>
    <dgm:cxn modelId="{CBFF9DCA-E550-4376-B5A3-A671CA3DC7A5}" srcId="{BBFA08AB-F84E-4724-8C55-53395C13AD84}" destId="{19B2296A-DF5B-476F-8259-66C1A9EFFF79}" srcOrd="0" destOrd="0" parTransId="{76A1A07F-62BA-4992-AA99-F20BE075C383}" sibTransId="{2A1F2883-51B5-4493-A8BC-52DEDA9274F2}"/>
    <dgm:cxn modelId="{4FD118D1-4739-4B73-8C22-91043A45B501}" type="presOf" srcId="{BDB05056-918F-4788-9802-1B596C9926E9}" destId="{F93EA285-D877-4EC1-A297-A90638642E5E}" srcOrd="0" destOrd="0" presId="urn:microsoft.com/office/officeart/2005/8/layout/default"/>
    <dgm:cxn modelId="{09188340-BD85-436D-91B9-1FE06CBEAF13}" type="presParOf" srcId="{7EC7B4F8-7526-4DAA-8CBA-F0CBED37209A}" destId="{CC439146-3093-44E2-9773-F885142362C3}" srcOrd="0" destOrd="0" presId="urn:microsoft.com/office/officeart/2005/8/layout/default"/>
    <dgm:cxn modelId="{BFA3E0B2-FBF2-42B2-B547-25569D9A57DB}" type="presParOf" srcId="{7EC7B4F8-7526-4DAA-8CBA-F0CBED37209A}" destId="{4DDF1857-78CE-4076-83B5-7396DDC59480}" srcOrd="1" destOrd="0" presId="urn:microsoft.com/office/officeart/2005/8/layout/default"/>
    <dgm:cxn modelId="{23C9F84D-A78E-4129-BE34-6D81EBA78FF2}" type="presParOf" srcId="{7EC7B4F8-7526-4DAA-8CBA-F0CBED37209A}" destId="{F93EA285-D877-4EC1-A297-A90638642E5E}" srcOrd="2" destOrd="0" presId="urn:microsoft.com/office/officeart/2005/8/layout/default"/>
    <dgm:cxn modelId="{4236EB28-54CB-4A70-BC27-77D30C17624B}" type="presParOf" srcId="{7EC7B4F8-7526-4DAA-8CBA-F0CBED37209A}" destId="{9ACF5CD7-4DAB-48E7-8F70-3BF155D992F1}" srcOrd="3" destOrd="0" presId="urn:microsoft.com/office/officeart/2005/8/layout/default"/>
    <dgm:cxn modelId="{1B0EB329-8396-449A-96F2-3DEB2E14FCDE}" type="presParOf" srcId="{7EC7B4F8-7526-4DAA-8CBA-F0CBED37209A}" destId="{2F046E20-6C6B-497C-80C2-F6AF19F4CB24}" srcOrd="4" destOrd="0" presId="urn:microsoft.com/office/officeart/2005/8/layout/default"/>
    <dgm:cxn modelId="{8790FFEA-CE45-4851-B0B7-33638B55CED4}" type="presParOf" srcId="{7EC7B4F8-7526-4DAA-8CBA-F0CBED37209A}" destId="{3DF9898E-FEFC-4C42-BF86-279253E019C9}" srcOrd="5" destOrd="0" presId="urn:microsoft.com/office/officeart/2005/8/layout/default"/>
    <dgm:cxn modelId="{60228E03-A406-4028-BCAC-B150D3D9E9F1}" type="presParOf" srcId="{7EC7B4F8-7526-4DAA-8CBA-F0CBED37209A}" destId="{C1746797-E7DA-4E6C-A624-45479AA654E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E85DE51-1B8A-415D-9CCF-91B3D1FF80DB}" type="doc">
      <dgm:prSet loTypeId="urn:microsoft.com/office/officeart/2005/8/layout/list1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pl-PL"/>
        </a:p>
      </dgm:t>
    </dgm:pt>
    <dgm:pt modelId="{E6908264-E959-4648-B1CE-ADDBE9F3C7F6}">
      <dgm:prSet phldrT="[Tekst]" custT="1"/>
      <dgm:spPr/>
      <dgm:t>
        <a:bodyPr/>
        <a:lstStyle/>
        <a:p>
          <a:r>
            <a:rPr lang="pl-PL" sz="1600" dirty="0"/>
            <a:t>Preferencje finansowania OZE zamiast instalacji gazowych</a:t>
          </a:r>
        </a:p>
      </dgm:t>
    </dgm:pt>
    <dgm:pt modelId="{CF7D9E4B-0638-48A6-894B-4C00AA7A78BC}" type="parTrans" cxnId="{A7119C78-8A7C-4A7F-A1CA-C4C0E9E33B70}">
      <dgm:prSet/>
      <dgm:spPr/>
      <dgm:t>
        <a:bodyPr/>
        <a:lstStyle/>
        <a:p>
          <a:endParaRPr lang="pl-PL" sz="1800"/>
        </a:p>
      </dgm:t>
    </dgm:pt>
    <dgm:pt modelId="{62AFC3B2-BBFB-4490-93C4-399C65BC3E6D}" type="sibTrans" cxnId="{A7119C78-8A7C-4A7F-A1CA-C4C0E9E33B70}">
      <dgm:prSet/>
      <dgm:spPr/>
      <dgm:t>
        <a:bodyPr/>
        <a:lstStyle/>
        <a:p>
          <a:endParaRPr lang="pl-PL" sz="1800"/>
        </a:p>
      </dgm:t>
    </dgm:pt>
    <dgm:pt modelId="{E52F901F-93D3-40DD-A89C-EED2EF291662}">
      <dgm:prSet phldrT="[Tekst]" custT="1"/>
      <dgm:spPr/>
      <dgm:t>
        <a:bodyPr/>
        <a:lstStyle/>
        <a:p>
          <a:r>
            <a:rPr lang="pl-PL" sz="1600" dirty="0"/>
            <a:t>Rozwój kolei aglomeracyjnej zgodny z długoterminowymi planami UMWM</a:t>
          </a:r>
        </a:p>
      </dgm:t>
    </dgm:pt>
    <dgm:pt modelId="{B710CE50-2A8E-4A84-8DEB-6DFA8B2ADDEC}" type="parTrans" cxnId="{30620DE7-E7C9-4670-A0F1-1968A7B07DC2}">
      <dgm:prSet/>
      <dgm:spPr/>
      <dgm:t>
        <a:bodyPr/>
        <a:lstStyle/>
        <a:p>
          <a:endParaRPr lang="pl-PL" sz="1800"/>
        </a:p>
      </dgm:t>
    </dgm:pt>
    <dgm:pt modelId="{0D43D7CE-6FF1-4ACC-842B-51D65F91301D}" type="sibTrans" cxnId="{30620DE7-E7C9-4670-A0F1-1968A7B07DC2}">
      <dgm:prSet/>
      <dgm:spPr/>
      <dgm:t>
        <a:bodyPr/>
        <a:lstStyle/>
        <a:p>
          <a:endParaRPr lang="pl-PL" sz="1800"/>
        </a:p>
      </dgm:t>
    </dgm:pt>
    <dgm:pt modelId="{7BA80316-BEC4-4D8C-AFFD-B6324ACB176C}">
      <dgm:prSet phldrT="[Tekst]" custT="1"/>
      <dgm:spPr/>
      <dgm:t>
        <a:bodyPr/>
        <a:lstStyle/>
        <a:p>
          <a:r>
            <a:rPr lang="pl-PL" sz="1600" dirty="0"/>
            <a:t>Zakaz instalacji nowych źródeł </a:t>
          </a:r>
          <a:r>
            <a:rPr lang="pl-PL" sz="1600" b="1" dirty="0"/>
            <a:t>na węgiel </a:t>
          </a:r>
          <a:r>
            <a:rPr lang="pl-PL" sz="1600" dirty="0"/>
            <a:t>w całej Małopolsce </a:t>
          </a:r>
        </a:p>
      </dgm:t>
    </dgm:pt>
    <dgm:pt modelId="{EEDE2E47-A644-41A1-8180-E486DE4E3ABE}" type="parTrans" cxnId="{DA9BE873-99F2-4AD6-B1AD-210CED39D16B}">
      <dgm:prSet/>
      <dgm:spPr/>
      <dgm:t>
        <a:bodyPr/>
        <a:lstStyle/>
        <a:p>
          <a:endParaRPr lang="pl-PL" sz="1800"/>
        </a:p>
      </dgm:t>
    </dgm:pt>
    <dgm:pt modelId="{EC1E7EE2-FD59-4EED-B5AE-7AF081E0C82C}" type="sibTrans" cxnId="{DA9BE873-99F2-4AD6-B1AD-210CED39D16B}">
      <dgm:prSet/>
      <dgm:spPr/>
      <dgm:t>
        <a:bodyPr/>
        <a:lstStyle/>
        <a:p>
          <a:endParaRPr lang="pl-PL" sz="1800"/>
        </a:p>
      </dgm:t>
    </dgm:pt>
    <dgm:pt modelId="{EC5A5DBA-0563-4B7B-A313-5B2EBD0E672D}">
      <dgm:prSet phldrT="[Tekst]" custT="1"/>
      <dgm:spPr/>
      <dgm:t>
        <a:bodyPr/>
        <a:lstStyle/>
        <a:p>
          <a:r>
            <a:rPr lang="pl-PL" sz="1600" dirty="0"/>
            <a:t>Możliwość stosowania źródeł na biomasę spełniających wymagania uchwały antysmogowej</a:t>
          </a:r>
        </a:p>
      </dgm:t>
    </dgm:pt>
    <dgm:pt modelId="{3B59E954-DD77-4DD8-BA63-899310648193}" type="parTrans" cxnId="{F758F53B-1428-47F0-9B8E-2532B0C06F95}">
      <dgm:prSet/>
      <dgm:spPr/>
      <dgm:t>
        <a:bodyPr/>
        <a:lstStyle/>
        <a:p>
          <a:endParaRPr lang="pl-PL" sz="1800"/>
        </a:p>
      </dgm:t>
    </dgm:pt>
    <dgm:pt modelId="{D477B16D-17C0-46A5-9F93-425FC4492BAF}" type="sibTrans" cxnId="{F758F53B-1428-47F0-9B8E-2532B0C06F95}">
      <dgm:prSet/>
      <dgm:spPr/>
      <dgm:t>
        <a:bodyPr/>
        <a:lstStyle/>
        <a:p>
          <a:endParaRPr lang="pl-PL" sz="1800"/>
        </a:p>
      </dgm:t>
    </dgm:pt>
    <dgm:pt modelId="{A99A97F9-CA73-47CC-A626-8EF61EF9CA56}">
      <dgm:prSet phldrT="[Tekst]" custT="1"/>
      <dgm:spPr/>
      <dgm:t>
        <a:bodyPr/>
        <a:lstStyle/>
        <a:p>
          <a:r>
            <a:rPr lang="pl-PL" sz="1600" dirty="0"/>
            <a:t>Utworzenie stref czystego transportu w centrach miast </a:t>
          </a:r>
        </a:p>
      </dgm:t>
    </dgm:pt>
    <dgm:pt modelId="{168DDF3E-7CA3-472F-8D59-A17D7A774C77}" type="parTrans" cxnId="{EA4D63C0-5CC2-4DA3-8FE6-C27F7D06A3FA}">
      <dgm:prSet/>
      <dgm:spPr/>
      <dgm:t>
        <a:bodyPr/>
        <a:lstStyle/>
        <a:p>
          <a:endParaRPr lang="pl-PL" sz="1800"/>
        </a:p>
      </dgm:t>
    </dgm:pt>
    <dgm:pt modelId="{3B4EE51D-56AA-4997-AEDF-6C6521B10575}" type="sibTrans" cxnId="{EA4D63C0-5CC2-4DA3-8FE6-C27F7D06A3FA}">
      <dgm:prSet/>
      <dgm:spPr/>
      <dgm:t>
        <a:bodyPr/>
        <a:lstStyle/>
        <a:p>
          <a:endParaRPr lang="pl-PL" sz="1800"/>
        </a:p>
      </dgm:t>
    </dgm:pt>
    <dgm:pt modelId="{B9C2126D-7D94-492D-98AB-8595FC1DF2BD}">
      <dgm:prSet phldrT="[Tekst]" custT="1"/>
      <dgm:spPr/>
      <dgm:t>
        <a:bodyPr/>
        <a:lstStyle/>
        <a:p>
          <a:r>
            <a:rPr lang="pl-PL" sz="1600" dirty="0"/>
            <a:t>Rozwój połączeń między Gminą Miejską Kraków a gminami tzw. obwarzanka krakowskiego </a:t>
          </a:r>
        </a:p>
      </dgm:t>
    </dgm:pt>
    <dgm:pt modelId="{F18621AF-F056-4B9A-BB7A-3D77DEBB981D}" type="parTrans" cxnId="{FB81BFAE-513F-4081-915E-A545387229E2}">
      <dgm:prSet/>
      <dgm:spPr/>
      <dgm:t>
        <a:bodyPr/>
        <a:lstStyle/>
        <a:p>
          <a:endParaRPr lang="pl-PL" sz="1800"/>
        </a:p>
      </dgm:t>
    </dgm:pt>
    <dgm:pt modelId="{6C6F59BD-5352-4A2E-BF03-BFACFD2AC887}" type="sibTrans" cxnId="{FB81BFAE-513F-4081-915E-A545387229E2}">
      <dgm:prSet/>
      <dgm:spPr/>
      <dgm:t>
        <a:bodyPr/>
        <a:lstStyle/>
        <a:p>
          <a:endParaRPr lang="pl-PL" sz="1800"/>
        </a:p>
      </dgm:t>
    </dgm:pt>
    <dgm:pt modelId="{0ABC29FE-1B1B-4161-98DD-CB4B31E54F5E}">
      <dgm:prSet phldrT="[Tekst]" custT="1"/>
      <dgm:spPr/>
      <dgm:t>
        <a:bodyPr/>
        <a:lstStyle/>
        <a:p>
          <a:r>
            <a:rPr lang="pl-PL" sz="1600" dirty="0"/>
            <a:t>Osiągnięcie wymagań konkluzji BAT przez zakłady przemysłowe i dyrektywy MCP</a:t>
          </a:r>
        </a:p>
      </dgm:t>
    </dgm:pt>
    <dgm:pt modelId="{97CB5C7A-4C4B-4A58-8F89-F4C21247D0BC}" type="parTrans" cxnId="{050A0359-FE49-447B-9C45-47D621B09091}">
      <dgm:prSet/>
      <dgm:spPr/>
      <dgm:t>
        <a:bodyPr/>
        <a:lstStyle/>
        <a:p>
          <a:endParaRPr lang="pl-PL" sz="1800"/>
        </a:p>
      </dgm:t>
    </dgm:pt>
    <dgm:pt modelId="{23001962-08E4-40F4-BC97-9D7D4E6AEC92}" type="sibTrans" cxnId="{050A0359-FE49-447B-9C45-47D621B09091}">
      <dgm:prSet/>
      <dgm:spPr/>
      <dgm:t>
        <a:bodyPr/>
        <a:lstStyle/>
        <a:p>
          <a:endParaRPr lang="pl-PL" sz="1800"/>
        </a:p>
      </dgm:t>
    </dgm:pt>
    <dgm:pt modelId="{D49635E7-C322-4412-9FEE-DB254983290A}" type="pres">
      <dgm:prSet presAssocID="{BE85DE51-1B8A-415D-9CCF-91B3D1FF80DB}" presName="linear" presStyleCnt="0">
        <dgm:presLayoutVars>
          <dgm:dir/>
          <dgm:animLvl val="lvl"/>
          <dgm:resizeHandles val="exact"/>
        </dgm:presLayoutVars>
      </dgm:prSet>
      <dgm:spPr/>
    </dgm:pt>
    <dgm:pt modelId="{69FDD302-5D51-4806-ADA9-D21E58CD8C9E}" type="pres">
      <dgm:prSet presAssocID="{E6908264-E959-4648-B1CE-ADDBE9F3C7F6}" presName="parentLin" presStyleCnt="0"/>
      <dgm:spPr/>
    </dgm:pt>
    <dgm:pt modelId="{F195C832-14B6-4203-989F-906BC75CC224}" type="pres">
      <dgm:prSet presAssocID="{E6908264-E959-4648-B1CE-ADDBE9F3C7F6}" presName="parentLeftMargin" presStyleLbl="node1" presStyleIdx="0" presStyleCnt="7"/>
      <dgm:spPr/>
    </dgm:pt>
    <dgm:pt modelId="{FECEC057-8294-4749-A486-B85BEB8EEF54}" type="pres">
      <dgm:prSet presAssocID="{E6908264-E959-4648-B1CE-ADDBE9F3C7F6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BE0E9895-0EFE-4121-AE50-25023D238385}" type="pres">
      <dgm:prSet presAssocID="{E6908264-E959-4648-B1CE-ADDBE9F3C7F6}" presName="negativeSpace" presStyleCnt="0"/>
      <dgm:spPr/>
    </dgm:pt>
    <dgm:pt modelId="{25B94883-DEAB-49DF-8082-31EC80251CCF}" type="pres">
      <dgm:prSet presAssocID="{E6908264-E959-4648-B1CE-ADDBE9F3C7F6}" presName="childText" presStyleLbl="conFgAcc1" presStyleIdx="0" presStyleCnt="7">
        <dgm:presLayoutVars>
          <dgm:bulletEnabled val="1"/>
        </dgm:presLayoutVars>
      </dgm:prSet>
      <dgm:spPr/>
    </dgm:pt>
    <dgm:pt modelId="{36D6D486-5D19-41EC-A3DF-919782637898}" type="pres">
      <dgm:prSet presAssocID="{62AFC3B2-BBFB-4490-93C4-399C65BC3E6D}" presName="spaceBetweenRectangles" presStyleCnt="0"/>
      <dgm:spPr/>
    </dgm:pt>
    <dgm:pt modelId="{85CF061A-B7D6-4315-9DDC-9AAE24FD705C}" type="pres">
      <dgm:prSet presAssocID="{E52F901F-93D3-40DD-A89C-EED2EF291662}" presName="parentLin" presStyleCnt="0"/>
      <dgm:spPr/>
    </dgm:pt>
    <dgm:pt modelId="{AF5BF31D-331E-4089-8762-186586F6EBB1}" type="pres">
      <dgm:prSet presAssocID="{E52F901F-93D3-40DD-A89C-EED2EF291662}" presName="parentLeftMargin" presStyleLbl="node1" presStyleIdx="0" presStyleCnt="7"/>
      <dgm:spPr/>
    </dgm:pt>
    <dgm:pt modelId="{F7A993BD-48C8-4558-8DBF-6C9C8DB8759B}" type="pres">
      <dgm:prSet presAssocID="{E52F901F-93D3-40DD-A89C-EED2EF291662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2A4AFF57-54FC-4B70-822B-7ED4DEA4A1FC}" type="pres">
      <dgm:prSet presAssocID="{E52F901F-93D3-40DD-A89C-EED2EF291662}" presName="negativeSpace" presStyleCnt="0"/>
      <dgm:spPr/>
    </dgm:pt>
    <dgm:pt modelId="{0D710F05-5D6F-4002-ABF1-C9E933ACFAD7}" type="pres">
      <dgm:prSet presAssocID="{E52F901F-93D3-40DD-A89C-EED2EF291662}" presName="childText" presStyleLbl="conFgAcc1" presStyleIdx="1" presStyleCnt="7">
        <dgm:presLayoutVars>
          <dgm:bulletEnabled val="1"/>
        </dgm:presLayoutVars>
      </dgm:prSet>
      <dgm:spPr/>
    </dgm:pt>
    <dgm:pt modelId="{02DD5446-48BF-43AB-8A4D-F876AF86622B}" type="pres">
      <dgm:prSet presAssocID="{0D43D7CE-6FF1-4ACC-842B-51D65F91301D}" presName="spaceBetweenRectangles" presStyleCnt="0"/>
      <dgm:spPr/>
    </dgm:pt>
    <dgm:pt modelId="{2A0E0977-654F-4C90-8B78-D6BA98F5FB14}" type="pres">
      <dgm:prSet presAssocID="{7BA80316-BEC4-4D8C-AFFD-B6324ACB176C}" presName="parentLin" presStyleCnt="0"/>
      <dgm:spPr/>
    </dgm:pt>
    <dgm:pt modelId="{C41F3EFF-DAFD-425F-9665-95C2FDC6381E}" type="pres">
      <dgm:prSet presAssocID="{7BA80316-BEC4-4D8C-AFFD-B6324ACB176C}" presName="parentLeftMargin" presStyleLbl="node1" presStyleIdx="1" presStyleCnt="7"/>
      <dgm:spPr/>
    </dgm:pt>
    <dgm:pt modelId="{8B2F8FF6-1551-407C-86DC-BD6D2386C0E0}" type="pres">
      <dgm:prSet presAssocID="{7BA80316-BEC4-4D8C-AFFD-B6324ACB176C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4BB625A8-B766-4D3B-BD10-F8A1328FD2D0}" type="pres">
      <dgm:prSet presAssocID="{7BA80316-BEC4-4D8C-AFFD-B6324ACB176C}" presName="negativeSpace" presStyleCnt="0"/>
      <dgm:spPr/>
    </dgm:pt>
    <dgm:pt modelId="{CE8D82B2-BB1F-47A5-8E48-3A81E7D63443}" type="pres">
      <dgm:prSet presAssocID="{7BA80316-BEC4-4D8C-AFFD-B6324ACB176C}" presName="childText" presStyleLbl="conFgAcc1" presStyleIdx="2" presStyleCnt="7">
        <dgm:presLayoutVars>
          <dgm:bulletEnabled val="1"/>
        </dgm:presLayoutVars>
      </dgm:prSet>
      <dgm:spPr/>
    </dgm:pt>
    <dgm:pt modelId="{D4A3C2A4-1D7E-4684-82A8-776AED329604}" type="pres">
      <dgm:prSet presAssocID="{EC1E7EE2-FD59-4EED-B5AE-7AF081E0C82C}" presName="spaceBetweenRectangles" presStyleCnt="0"/>
      <dgm:spPr/>
    </dgm:pt>
    <dgm:pt modelId="{8561C7D0-81AB-4A74-938C-AFF226297D3F}" type="pres">
      <dgm:prSet presAssocID="{EC5A5DBA-0563-4B7B-A313-5B2EBD0E672D}" presName="parentLin" presStyleCnt="0"/>
      <dgm:spPr/>
    </dgm:pt>
    <dgm:pt modelId="{45A9003F-C601-4E8A-8A4F-B70F5132CB28}" type="pres">
      <dgm:prSet presAssocID="{EC5A5DBA-0563-4B7B-A313-5B2EBD0E672D}" presName="parentLeftMargin" presStyleLbl="node1" presStyleIdx="2" presStyleCnt="7"/>
      <dgm:spPr/>
    </dgm:pt>
    <dgm:pt modelId="{FA63E5BD-95D3-415B-B56A-03A2A691E2C6}" type="pres">
      <dgm:prSet presAssocID="{EC5A5DBA-0563-4B7B-A313-5B2EBD0E672D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C09B3D19-6BF9-48D8-AA2C-669D51DB9BC3}" type="pres">
      <dgm:prSet presAssocID="{EC5A5DBA-0563-4B7B-A313-5B2EBD0E672D}" presName="negativeSpace" presStyleCnt="0"/>
      <dgm:spPr/>
    </dgm:pt>
    <dgm:pt modelId="{3598916D-25CD-4828-B608-3F44197B0A3D}" type="pres">
      <dgm:prSet presAssocID="{EC5A5DBA-0563-4B7B-A313-5B2EBD0E672D}" presName="childText" presStyleLbl="conFgAcc1" presStyleIdx="3" presStyleCnt="7">
        <dgm:presLayoutVars>
          <dgm:bulletEnabled val="1"/>
        </dgm:presLayoutVars>
      </dgm:prSet>
      <dgm:spPr/>
    </dgm:pt>
    <dgm:pt modelId="{430ECD4B-156B-4AA6-A842-94DC03EDFBAF}" type="pres">
      <dgm:prSet presAssocID="{D477B16D-17C0-46A5-9F93-425FC4492BAF}" presName="spaceBetweenRectangles" presStyleCnt="0"/>
      <dgm:spPr/>
    </dgm:pt>
    <dgm:pt modelId="{5EE3E04D-009F-472E-967F-6442453DC034}" type="pres">
      <dgm:prSet presAssocID="{A99A97F9-CA73-47CC-A626-8EF61EF9CA56}" presName="parentLin" presStyleCnt="0"/>
      <dgm:spPr/>
    </dgm:pt>
    <dgm:pt modelId="{FFC750B4-7724-4844-8214-834918A70153}" type="pres">
      <dgm:prSet presAssocID="{A99A97F9-CA73-47CC-A626-8EF61EF9CA56}" presName="parentLeftMargin" presStyleLbl="node1" presStyleIdx="3" presStyleCnt="7"/>
      <dgm:spPr/>
    </dgm:pt>
    <dgm:pt modelId="{CF8F28FD-432B-43D0-ABAB-2C4B90544045}" type="pres">
      <dgm:prSet presAssocID="{A99A97F9-CA73-47CC-A626-8EF61EF9CA56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559702D1-72BD-447E-939E-72864B1AEDFF}" type="pres">
      <dgm:prSet presAssocID="{A99A97F9-CA73-47CC-A626-8EF61EF9CA56}" presName="negativeSpace" presStyleCnt="0"/>
      <dgm:spPr/>
    </dgm:pt>
    <dgm:pt modelId="{57BE7ECB-AC31-428A-8B87-D9A498F7BC30}" type="pres">
      <dgm:prSet presAssocID="{A99A97F9-CA73-47CC-A626-8EF61EF9CA56}" presName="childText" presStyleLbl="conFgAcc1" presStyleIdx="4" presStyleCnt="7">
        <dgm:presLayoutVars>
          <dgm:bulletEnabled val="1"/>
        </dgm:presLayoutVars>
      </dgm:prSet>
      <dgm:spPr/>
    </dgm:pt>
    <dgm:pt modelId="{7613C7C5-1145-4A3C-8978-2F6064DC7113}" type="pres">
      <dgm:prSet presAssocID="{3B4EE51D-56AA-4997-AEDF-6C6521B10575}" presName="spaceBetweenRectangles" presStyleCnt="0"/>
      <dgm:spPr/>
    </dgm:pt>
    <dgm:pt modelId="{C93FEAB2-7C51-438B-BD2A-4656EC89A078}" type="pres">
      <dgm:prSet presAssocID="{B9C2126D-7D94-492D-98AB-8595FC1DF2BD}" presName="parentLin" presStyleCnt="0"/>
      <dgm:spPr/>
    </dgm:pt>
    <dgm:pt modelId="{1ED036B0-1D4E-42F7-82E0-12B1572A6534}" type="pres">
      <dgm:prSet presAssocID="{B9C2126D-7D94-492D-98AB-8595FC1DF2BD}" presName="parentLeftMargin" presStyleLbl="node1" presStyleIdx="4" presStyleCnt="7"/>
      <dgm:spPr/>
    </dgm:pt>
    <dgm:pt modelId="{304C9B76-E97F-4100-82F3-D14FF25E9757}" type="pres">
      <dgm:prSet presAssocID="{B9C2126D-7D94-492D-98AB-8595FC1DF2BD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C2702220-F8D8-4EE4-9975-3D5DCDA0994D}" type="pres">
      <dgm:prSet presAssocID="{B9C2126D-7D94-492D-98AB-8595FC1DF2BD}" presName="negativeSpace" presStyleCnt="0"/>
      <dgm:spPr/>
    </dgm:pt>
    <dgm:pt modelId="{156E327C-F7E8-4114-9B8A-E63A0CBD6B69}" type="pres">
      <dgm:prSet presAssocID="{B9C2126D-7D94-492D-98AB-8595FC1DF2BD}" presName="childText" presStyleLbl="conFgAcc1" presStyleIdx="5" presStyleCnt="7">
        <dgm:presLayoutVars>
          <dgm:bulletEnabled val="1"/>
        </dgm:presLayoutVars>
      </dgm:prSet>
      <dgm:spPr/>
    </dgm:pt>
    <dgm:pt modelId="{C9DCEC76-5DB4-4298-A4F5-4E1DFDBE2987}" type="pres">
      <dgm:prSet presAssocID="{6C6F59BD-5352-4A2E-BF03-BFACFD2AC887}" presName="spaceBetweenRectangles" presStyleCnt="0"/>
      <dgm:spPr/>
    </dgm:pt>
    <dgm:pt modelId="{F70099FC-1BC7-41CA-A6D5-724DBD62D047}" type="pres">
      <dgm:prSet presAssocID="{0ABC29FE-1B1B-4161-98DD-CB4B31E54F5E}" presName="parentLin" presStyleCnt="0"/>
      <dgm:spPr/>
    </dgm:pt>
    <dgm:pt modelId="{1DD8D25E-A77A-454B-BA7B-EB7C19E80837}" type="pres">
      <dgm:prSet presAssocID="{0ABC29FE-1B1B-4161-98DD-CB4B31E54F5E}" presName="parentLeftMargin" presStyleLbl="node1" presStyleIdx="5" presStyleCnt="7"/>
      <dgm:spPr/>
    </dgm:pt>
    <dgm:pt modelId="{E61AF5B7-0250-4990-B804-464E5D29A063}" type="pres">
      <dgm:prSet presAssocID="{0ABC29FE-1B1B-4161-98DD-CB4B31E54F5E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CD49B642-B81B-43D9-8A79-93C4483CFBC2}" type="pres">
      <dgm:prSet presAssocID="{0ABC29FE-1B1B-4161-98DD-CB4B31E54F5E}" presName="negativeSpace" presStyleCnt="0"/>
      <dgm:spPr/>
    </dgm:pt>
    <dgm:pt modelId="{5BDD9608-957D-48EA-B575-2DFFCEF99FAB}" type="pres">
      <dgm:prSet presAssocID="{0ABC29FE-1B1B-4161-98DD-CB4B31E54F5E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A324F703-38CA-4F4A-80F6-D1A58959A3CA}" type="presOf" srcId="{B9C2126D-7D94-492D-98AB-8595FC1DF2BD}" destId="{304C9B76-E97F-4100-82F3-D14FF25E9757}" srcOrd="1" destOrd="0" presId="urn:microsoft.com/office/officeart/2005/8/layout/list1"/>
    <dgm:cxn modelId="{2554F00A-A1FE-4CEF-B9FE-3D695499DBC9}" type="presOf" srcId="{EC5A5DBA-0563-4B7B-A313-5B2EBD0E672D}" destId="{45A9003F-C601-4E8A-8A4F-B70F5132CB28}" srcOrd="0" destOrd="0" presId="urn:microsoft.com/office/officeart/2005/8/layout/list1"/>
    <dgm:cxn modelId="{BA60DA0E-F312-4C83-836C-86EEDF0E29C7}" type="presOf" srcId="{E6908264-E959-4648-B1CE-ADDBE9F3C7F6}" destId="{FECEC057-8294-4749-A486-B85BEB8EEF54}" srcOrd="1" destOrd="0" presId="urn:microsoft.com/office/officeart/2005/8/layout/list1"/>
    <dgm:cxn modelId="{9F7A2030-56C6-4788-ADC0-89DDE58A442C}" type="presOf" srcId="{A99A97F9-CA73-47CC-A626-8EF61EF9CA56}" destId="{CF8F28FD-432B-43D0-ABAB-2C4B90544045}" srcOrd="1" destOrd="0" presId="urn:microsoft.com/office/officeart/2005/8/layout/list1"/>
    <dgm:cxn modelId="{6D39DA31-C7B2-4147-9275-7041B8FF6B28}" type="presOf" srcId="{B9C2126D-7D94-492D-98AB-8595FC1DF2BD}" destId="{1ED036B0-1D4E-42F7-82E0-12B1572A6534}" srcOrd="0" destOrd="0" presId="urn:microsoft.com/office/officeart/2005/8/layout/list1"/>
    <dgm:cxn modelId="{F758F53B-1428-47F0-9B8E-2532B0C06F95}" srcId="{BE85DE51-1B8A-415D-9CCF-91B3D1FF80DB}" destId="{EC5A5DBA-0563-4B7B-A313-5B2EBD0E672D}" srcOrd="3" destOrd="0" parTransId="{3B59E954-DD77-4DD8-BA63-899310648193}" sibTransId="{D477B16D-17C0-46A5-9F93-425FC4492BAF}"/>
    <dgm:cxn modelId="{DA9BE873-99F2-4AD6-B1AD-210CED39D16B}" srcId="{BE85DE51-1B8A-415D-9CCF-91B3D1FF80DB}" destId="{7BA80316-BEC4-4D8C-AFFD-B6324ACB176C}" srcOrd="2" destOrd="0" parTransId="{EEDE2E47-A644-41A1-8180-E486DE4E3ABE}" sibTransId="{EC1E7EE2-FD59-4EED-B5AE-7AF081E0C82C}"/>
    <dgm:cxn modelId="{A7119C78-8A7C-4A7F-A1CA-C4C0E9E33B70}" srcId="{BE85DE51-1B8A-415D-9CCF-91B3D1FF80DB}" destId="{E6908264-E959-4648-B1CE-ADDBE9F3C7F6}" srcOrd="0" destOrd="0" parTransId="{CF7D9E4B-0638-48A6-894B-4C00AA7A78BC}" sibTransId="{62AFC3B2-BBFB-4490-93C4-399C65BC3E6D}"/>
    <dgm:cxn modelId="{050A0359-FE49-447B-9C45-47D621B09091}" srcId="{BE85DE51-1B8A-415D-9CCF-91B3D1FF80DB}" destId="{0ABC29FE-1B1B-4161-98DD-CB4B31E54F5E}" srcOrd="6" destOrd="0" parTransId="{97CB5C7A-4C4B-4A58-8F89-F4C21247D0BC}" sibTransId="{23001962-08E4-40F4-BC97-9D7D4E6AEC92}"/>
    <dgm:cxn modelId="{B28CAC7F-D520-4EFE-B8C8-717007327402}" type="presOf" srcId="{BE85DE51-1B8A-415D-9CCF-91B3D1FF80DB}" destId="{D49635E7-C322-4412-9FEE-DB254983290A}" srcOrd="0" destOrd="0" presId="urn:microsoft.com/office/officeart/2005/8/layout/list1"/>
    <dgm:cxn modelId="{0E3B948C-263E-4CDB-B40B-8E6EDDC7F5B2}" type="presOf" srcId="{7BA80316-BEC4-4D8C-AFFD-B6324ACB176C}" destId="{8B2F8FF6-1551-407C-86DC-BD6D2386C0E0}" srcOrd="1" destOrd="0" presId="urn:microsoft.com/office/officeart/2005/8/layout/list1"/>
    <dgm:cxn modelId="{475207A0-C48D-4D45-BDBF-126A813C12AF}" type="presOf" srcId="{E6908264-E959-4648-B1CE-ADDBE9F3C7F6}" destId="{F195C832-14B6-4203-989F-906BC75CC224}" srcOrd="0" destOrd="0" presId="urn:microsoft.com/office/officeart/2005/8/layout/list1"/>
    <dgm:cxn modelId="{471EAEA6-5EBB-464B-86C8-26C20D310817}" type="presOf" srcId="{E52F901F-93D3-40DD-A89C-EED2EF291662}" destId="{AF5BF31D-331E-4089-8762-186586F6EBB1}" srcOrd="0" destOrd="0" presId="urn:microsoft.com/office/officeart/2005/8/layout/list1"/>
    <dgm:cxn modelId="{FB81BFAE-513F-4081-915E-A545387229E2}" srcId="{BE85DE51-1B8A-415D-9CCF-91B3D1FF80DB}" destId="{B9C2126D-7D94-492D-98AB-8595FC1DF2BD}" srcOrd="5" destOrd="0" parTransId="{F18621AF-F056-4B9A-BB7A-3D77DEBB981D}" sibTransId="{6C6F59BD-5352-4A2E-BF03-BFACFD2AC887}"/>
    <dgm:cxn modelId="{84F203B6-44A3-421F-8FA2-FCB8D2E8CF28}" type="presOf" srcId="{A99A97F9-CA73-47CC-A626-8EF61EF9CA56}" destId="{FFC750B4-7724-4844-8214-834918A70153}" srcOrd="0" destOrd="0" presId="urn:microsoft.com/office/officeart/2005/8/layout/list1"/>
    <dgm:cxn modelId="{EA4D63C0-5CC2-4DA3-8FE6-C27F7D06A3FA}" srcId="{BE85DE51-1B8A-415D-9CCF-91B3D1FF80DB}" destId="{A99A97F9-CA73-47CC-A626-8EF61EF9CA56}" srcOrd="4" destOrd="0" parTransId="{168DDF3E-7CA3-472F-8D59-A17D7A774C77}" sibTransId="{3B4EE51D-56AA-4997-AEDF-6C6521B10575}"/>
    <dgm:cxn modelId="{29D71ECC-6A5B-4EA5-9590-83ECAC0EC707}" type="presOf" srcId="{E52F901F-93D3-40DD-A89C-EED2EF291662}" destId="{F7A993BD-48C8-4558-8DBF-6C9C8DB8759B}" srcOrd="1" destOrd="0" presId="urn:microsoft.com/office/officeart/2005/8/layout/list1"/>
    <dgm:cxn modelId="{A738DED8-AF73-4E05-905E-34E25C5271CA}" type="presOf" srcId="{EC5A5DBA-0563-4B7B-A313-5B2EBD0E672D}" destId="{FA63E5BD-95D3-415B-B56A-03A2A691E2C6}" srcOrd="1" destOrd="0" presId="urn:microsoft.com/office/officeart/2005/8/layout/list1"/>
    <dgm:cxn modelId="{34D742DF-6457-455D-B227-A07A50D52394}" type="presOf" srcId="{0ABC29FE-1B1B-4161-98DD-CB4B31E54F5E}" destId="{E61AF5B7-0250-4990-B804-464E5D29A063}" srcOrd="1" destOrd="0" presId="urn:microsoft.com/office/officeart/2005/8/layout/list1"/>
    <dgm:cxn modelId="{30620DE7-E7C9-4670-A0F1-1968A7B07DC2}" srcId="{BE85DE51-1B8A-415D-9CCF-91B3D1FF80DB}" destId="{E52F901F-93D3-40DD-A89C-EED2EF291662}" srcOrd="1" destOrd="0" parTransId="{B710CE50-2A8E-4A84-8DEB-6DFA8B2ADDEC}" sibTransId="{0D43D7CE-6FF1-4ACC-842B-51D65F91301D}"/>
    <dgm:cxn modelId="{13E400E8-66E6-4FD2-8658-A6806C54FBBD}" type="presOf" srcId="{7BA80316-BEC4-4D8C-AFFD-B6324ACB176C}" destId="{C41F3EFF-DAFD-425F-9665-95C2FDC6381E}" srcOrd="0" destOrd="0" presId="urn:microsoft.com/office/officeart/2005/8/layout/list1"/>
    <dgm:cxn modelId="{8215E4EF-06B2-43AB-90C3-E1E506066872}" type="presOf" srcId="{0ABC29FE-1B1B-4161-98DD-CB4B31E54F5E}" destId="{1DD8D25E-A77A-454B-BA7B-EB7C19E80837}" srcOrd="0" destOrd="0" presId="urn:microsoft.com/office/officeart/2005/8/layout/list1"/>
    <dgm:cxn modelId="{5759DA1A-C362-4315-964F-55818490BB3F}" type="presParOf" srcId="{D49635E7-C322-4412-9FEE-DB254983290A}" destId="{69FDD302-5D51-4806-ADA9-D21E58CD8C9E}" srcOrd="0" destOrd="0" presId="urn:microsoft.com/office/officeart/2005/8/layout/list1"/>
    <dgm:cxn modelId="{FABE0860-ED9C-4813-B7FB-05FBCD97EA0A}" type="presParOf" srcId="{69FDD302-5D51-4806-ADA9-D21E58CD8C9E}" destId="{F195C832-14B6-4203-989F-906BC75CC224}" srcOrd="0" destOrd="0" presId="urn:microsoft.com/office/officeart/2005/8/layout/list1"/>
    <dgm:cxn modelId="{5ECA5BEE-7B60-4B75-A358-6E6F2599E939}" type="presParOf" srcId="{69FDD302-5D51-4806-ADA9-D21E58CD8C9E}" destId="{FECEC057-8294-4749-A486-B85BEB8EEF54}" srcOrd="1" destOrd="0" presId="urn:microsoft.com/office/officeart/2005/8/layout/list1"/>
    <dgm:cxn modelId="{20AA11BD-F1DB-4724-9FC4-3C20474B4518}" type="presParOf" srcId="{D49635E7-C322-4412-9FEE-DB254983290A}" destId="{BE0E9895-0EFE-4121-AE50-25023D238385}" srcOrd="1" destOrd="0" presId="urn:microsoft.com/office/officeart/2005/8/layout/list1"/>
    <dgm:cxn modelId="{6727C51C-B8CA-4D75-9B7C-093A98A09E67}" type="presParOf" srcId="{D49635E7-C322-4412-9FEE-DB254983290A}" destId="{25B94883-DEAB-49DF-8082-31EC80251CCF}" srcOrd="2" destOrd="0" presId="urn:microsoft.com/office/officeart/2005/8/layout/list1"/>
    <dgm:cxn modelId="{16968ADC-93B1-4C09-A7C6-1C2D5DA1E788}" type="presParOf" srcId="{D49635E7-C322-4412-9FEE-DB254983290A}" destId="{36D6D486-5D19-41EC-A3DF-919782637898}" srcOrd="3" destOrd="0" presId="urn:microsoft.com/office/officeart/2005/8/layout/list1"/>
    <dgm:cxn modelId="{5545EFC8-4A90-4768-A272-7657B3066EA3}" type="presParOf" srcId="{D49635E7-C322-4412-9FEE-DB254983290A}" destId="{85CF061A-B7D6-4315-9DDC-9AAE24FD705C}" srcOrd="4" destOrd="0" presId="urn:microsoft.com/office/officeart/2005/8/layout/list1"/>
    <dgm:cxn modelId="{CE1025E2-639A-468A-9F3D-D3AC3A3FC86F}" type="presParOf" srcId="{85CF061A-B7D6-4315-9DDC-9AAE24FD705C}" destId="{AF5BF31D-331E-4089-8762-186586F6EBB1}" srcOrd="0" destOrd="0" presId="urn:microsoft.com/office/officeart/2005/8/layout/list1"/>
    <dgm:cxn modelId="{26094D1C-E854-4E52-B484-088E92C62C0D}" type="presParOf" srcId="{85CF061A-B7D6-4315-9DDC-9AAE24FD705C}" destId="{F7A993BD-48C8-4558-8DBF-6C9C8DB8759B}" srcOrd="1" destOrd="0" presId="urn:microsoft.com/office/officeart/2005/8/layout/list1"/>
    <dgm:cxn modelId="{F22BE03A-E575-4A71-8100-2F13DBA5C82F}" type="presParOf" srcId="{D49635E7-C322-4412-9FEE-DB254983290A}" destId="{2A4AFF57-54FC-4B70-822B-7ED4DEA4A1FC}" srcOrd="5" destOrd="0" presId="urn:microsoft.com/office/officeart/2005/8/layout/list1"/>
    <dgm:cxn modelId="{89F5984D-EC48-48CE-8834-9F64440E55D2}" type="presParOf" srcId="{D49635E7-C322-4412-9FEE-DB254983290A}" destId="{0D710F05-5D6F-4002-ABF1-C9E933ACFAD7}" srcOrd="6" destOrd="0" presId="urn:microsoft.com/office/officeart/2005/8/layout/list1"/>
    <dgm:cxn modelId="{5A73E492-E2D0-437F-B741-306B31C52410}" type="presParOf" srcId="{D49635E7-C322-4412-9FEE-DB254983290A}" destId="{02DD5446-48BF-43AB-8A4D-F876AF86622B}" srcOrd="7" destOrd="0" presId="urn:microsoft.com/office/officeart/2005/8/layout/list1"/>
    <dgm:cxn modelId="{E07F6BF8-15DD-4C21-9261-1EC2BD599965}" type="presParOf" srcId="{D49635E7-C322-4412-9FEE-DB254983290A}" destId="{2A0E0977-654F-4C90-8B78-D6BA98F5FB14}" srcOrd="8" destOrd="0" presId="urn:microsoft.com/office/officeart/2005/8/layout/list1"/>
    <dgm:cxn modelId="{E9C5912D-F57C-474D-B4D2-DA92D74BED5C}" type="presParOf" srcId="{2A0E0977-654F-4C90-8B78-D6BA98F5FB14}" destId="{C41F3EFF-DAFD-425F-9665-95C2FDC6381E}" srcOrd="0" destOrd="0" presId="urn:microsoft.com/office/officeart/2005/8/layout/list1"/>
    <dgm:cxn modelId="{08E5B803-E48B-4D89-8844-81BD2847EDC0}" type="presParOf" srcId="{2A0E0977-654F-4C90-8B78-D6BA98F5FB14}" destId="{8B2F8FF6-1551-407C-86DC-BD6D2386C0E0}" srcOrd="1" destOrd="0" presId="urn:microsoft.com/office/officeart/2005/8/layout/list1"/>
    <dgm:cxn modelId="{D981F36F-9E5B-4CF7-BB5E-A439D199B91C}" type="presParOf" srcId="{D49635E7-C322-4412-9FEE-DB254983290A}" destId="{4BB625A8-B766-4D3B-BD10-F8A1328FD2D0}" srcOrd="9" destOrd="0" presId="urn:microsoft.com/office/officeart/2005/8/layout/list1"/>
    <dgm:cxn modelId="{C219604B-10F4-4319-AAF2-E4D7365DECAD}" type="presParOf" srcId="{D49635E7-C322-4412-9FEE-DB254983290A}" destId="{CE8D82B2-BB1F-47A5-8E48-3A81E7D63443}" srcOrd="10" destOrd="0" presId="urn:microsoft.com/office/officeart/2005/8/layout/list1"/>
    <dgm:cxn modelId="{2151B424-CD72-457B-9B6F-FCCAB360A1E1}" type="presParOf" srcId="{D49635E7-C322-4412-9FEE-DB254983290A}" destId="{D4A3C2A4-1D7E-4684-82A8-776AED329604}" srcOrd="11" destOrd="0" presId="urn:microsoft.com/office/officeart/2005/8/layout/list1"/>
    <dgm:cxn modelId="{F7502CE5-DCA9-4846-962B-B4598F35AD67}" type="presParOf" srcId="{D49635E7-C322-4412-9FEE-DB254983290A}" destId="{8561C7D0-81AB-4A74-938C-AFF226297D3F}" srcOrd="12" destOrd="0" presId="urn:microsoft.com/office/officeart/2005/8/layout/list1"/>
    <dgm:cxn modelId="{7605CDEC-91CF-44AD-82B9-E130E7CA58B3}" type="presParOf" srcId="{8561C7D0-81AB-4A74-938C-AFF226297D3F}" destId="{45A9003F-C601-4E8A-8A4F-B70F5132CB28}" srcOrd="0" destOrd="0" presId="urn:microsoft.com/office/officeart/2005/8/layout/list1"/>
    <dgm:cxn modelId="{3A5E93A5-BF8B-4321-A0E1-73B7683B6F17}" type="presParOf" srcId="{8561C7D0-81AB-4A74-938C-AFF226297D3F}" destId="{FA63E5BD-95D3-415B-B56A-03A2A691E2C6}" srcOrd="1" destOrd="0" presId="urn:microsoft.com/office/officeart/2005/8/layout/list1"/>
    <dgm:cxn modelId="{019D5C47-B44B-4779-A085-527AEF31611E}" type="presParOf" srcId="{D49635E7-C322-4412-9FEE-DB254983290A}" destId="{C09B3D19-6BF9-48D8-AA2C-669D51DB9BC3}" srcOrd="13" destOrd="0" presId="urn:microsoft.com/office/officeart/2005/8/layout/list1"/>
    <dgm:cxn modelId="{41930919-04A2-459B-8C3B-96766ED3F6F8}" type="presParOf" srcId="{D49635E7-C322-4412-9FEE-DB254983290A}" destId="{3598916D-25CD-4828-B608-3F44197B0A3D}" srcOrd="14" destOrd="0" presId="urn:microsoft.com/office/officeart/2005/8/layout/list1"/>
    <dgm:cxn modelId="{64144CE4-4F25-4CA3-8278-75D04BF607DF}" type="presParOf" srcId="{D49635E7-C322-4412-9FEE-DB254983290A}" destId="{430ECD4B-156B-4AA6-A842-94DC03EDFBAF}" srcOrd="15" destOrd="0" presId="urn:microsoft.com/office/officeart/2005/8/layout/list1"/>
    <dgm:cxn modelId="{725C1943-8488-4D40-8573-378629FE6213}" type="presParOf" srcId="{D49635E7-C322-4412-9FEE-DB254983290A}" destId="{5EE3E04D-009F-472E-967F-6442453DC034}" srcOrd="16" destOrd="0" presId="urn:microsoft.com/office/officeart/2005/8/layout/list1"/>
    <dgm:cxn modelId="{4AE0634A-9636-41D7-89F1-CA0567B83002}" type="presParOf" srcId="{5EE3E04D-009F-472E-967F-6442453DC034}" destId="{FFC750B4-7724-4844-8214-834918A70153}" srcOrd="0" destOrd="0" presId="urn:microsoft.com/office/officeart/2005/8/layout/list1"/>
    <dgm:cxn modelId="{1C7ECCD1-ACDD-42A6-93FB-206D85805609}" type="presParOf" srcId="{5EE3E04D-009F-472E-967F-6442453DC034}" destId="{CF8F28FD-432B-43D0-ABAB-2C4B90544045}" srcOrd="1" destOrd="0" presId="urn:microsoft.com/office/officeart/2005/8/layout/list1"/>
    <dgm:cxn modelId="{E8FE44C0-6EAB-40EA-912F-40ED1FFE8313}" type="presParOf" srcId="{D49635E7-C322-4412-9FEE-DB254983290A}" destId="{559702D1-72BD-447E-939E-72864B1AEDFF}" srcOrd="17" destOrd="0" presId="urn:microsoft.com/office/officeart/2005/8/layout/list1"/>
    <dgm:cxn modelId="{A229618D-6B60-41C7-9154-9602F9EA4F35}" type="presParOf" srcId="{D49635E7-C322-4412-9FEE-DB254983290A}" destId="{57BE7ECB-AC31-428A-8B87-D9A498F7BC30}" srcOrd="18" destOrd="0" presId="urn:microsoft.com/office/officeart/2005/8/layout/list1"/>
    <dgm:cxn modelId="{930C5D43-D135-4924-A95A-23DBE235BB12}" type="presParOf" srcId="{D49635E7-C322-4412-9FEE-DB254983290A}" destId="{7613C7C5-1145-4A3C-8978-2F6064DC7113}" srcOrd="19" destOrd="0" presId="urn:microsoft.com/office/officeart/2005/8/layout/list1"/>
    <dgm:cxn modelId="{8EB0E405-ADE5-4C68-819B-EE18F16824B2}" type="presParOf" srcId="{D49635E7-C322-4412-9FEE-DB254983290A}" destId="{C93FEAB2-7C51-438B-BD2A-4656EC89A078}" srcOrd="20" destOrd="0" presId="urn:microsoft.com/office/officeart/2005/8/layout/list1"/>
    <dgm:cxn modelId="{DBB2C0DD-311B-4AB7-B25C-187F31426AE7}" type="presParOf" srcId="{C93FEAB2-7C51-438B-BD2A-4656EC89A078}" destId="{1ED036B0-1D4E-42F7-82E0-12B1572A6534}" srcOrd="0" destOrd="0" presId="urn:microsoft.com/office/officeart/2005/8/layout/list1"/>
    <dgm:cxn modelId="{96A084F1-30A3-41C0-828E-F1FD0E6C9ADD}" type="presParOf" srcId="{C93FEAB2-7C51-438B-BD2A-4656EC89A078}" destId="{304C9B76-E97F-4100-82F3-D14FF25E9757}" srcOrd="1" destOrd="0" presId="urn:microsoft.com/office/officeart/2005/8/layout/list1"/>
    <dgm:cxn modelId="{8EA29000-D6F8-4272-8E66-6A60AF50893A}" type="presParOf" srcId="{D49635E7-C322-4412-9FEE-DB254983290A}" destId="{C2702220-F8D8-4EE4-9975-3D5DCDA0994D}" srcOrd="21" destOrd="0" presId="urn:microsoft.com/office/officeart/2005/8/layout/list1"/>
    <dgm:cxn modelId="{E8A0E0A0-74D1-4E62-87A8-66C61C1B782D}" type="presParOf" srcId="{D49635E7-C322-4412-9FEE-DB254983290A}" destId="{156E327C-F7E8-4114-9B8A-E63A0CBD6B69}" srcOrd="22" destOrd="0" presId="urn:microsoft.com/office/officeart/2005/8/layout/list1"/>
    <dgm:cxn modelId="{FC0C1C35-BEEF-44F4-8665-2724A2E35388}" type="presParOf" srcId="{D49635E7-C322-4412-9FEE-DB254983290A}" destId="{C9DCEC76-5DB4-4298-A4F5-4E1DFDBE2987}" srcOrd="23" destOrd="0" presId="urn:microsoft.com/office/officeart/2005/8/layout/list1"/>
    <dgm:cxn modelId="{55496EFD-11E2-4F4F-8744-0B55A46911CC}" type="presParOf" srcId="{D49635E7-C322-4412-9FEE-DB254983290A}" destId="{F70099FC-1BC7-41CA-A6D5-724DBD62D047}" srcOrd="24" destOrd="0" presId="urn:microsoft.com/office/officeart/2005/8/layout/list1"/>
    <dgm:cxn modelId="{04284ABE-BC9F-4165-8A0F-AFCD5A13B53C}" type="presParOf" srcId="{F70099FC-1BC7-41CA-A6D5-724DBD62D047}" destId="{1DD8D25E-A77A-454B-BA7B-EB7C19E80837}" srcOrd="0" destOrd="0" presId="urn:microsoft.com/office/officeart/2005/8/layout/list1"/>
    <dgm:cxn modelId="{0C5EB15A-116C-4E14-84E0-56DE57964CC2}" type="presParOf" srcId="{F70099FC-1BC7-41CA-A6D5-724DBD62D047}" destId="{E61AF5B7-0250-4990-B804-464E5D29A063}" srcOrd="1" destOrd="0" presId="urn:microsoft.com/office/officeart/2005/8/layout/list1"/>
    <dgm:cxn modelId="{DDE86B48-875A-4612-B3C0-93E3ED7378A6}" type="presParOf" srcId="{D49635E7-C322-4412-9FEE-DB254983290A}" destId="{CD49B642-B81B-43D9-8A79-93C4483CFBC2}" srcOrd="25" destOrd="0" presId="urn:microsoft.com/office/officeart/2005/8/layout/list1"/>
    <dgm:cxn modelId="{36E50F37-5240-41D1-8BAB-9395F3B04947}" type="presParOf" srcId="{D49635E7-C322-4412-9FEE-DB254983290A}" destId="{5BDD9608-957D-48EA-B575-2DFFCEF99FAB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E85DE51-1B8A-415D-9CCF-91B3D1FF80DB}" type="doc">
      <dgm:prSet loTypeId="urn:microsoft.com/office/officeart/2008/layout/LinedList" loCatId="hierarchy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pl-PL"/>
        </a:p>
      </dgm:t>
    </dgm:pt>
    <dgm:pt modelId="{E6908264-E959-4648-B1CE-ADDBE9F3C7F6}">
      <dgm:prSet phldrT="[Tekst]" custT="1"/>
      <dgm:spPr/>
      <dgm:t>
        <a:bodyPr/>
        <a:lstStyle/>
        <a:p>
          <a:r>
            <a:rPr lang="pl-PL" sz="1600" dirty="0"/>
            <a:t>Preferencje finansowania OZE zamiast instalacji gazowych</a:t>
          </a:r>
        </a:p>
      </dgm:t>
    </dgm:pt>
    <dgm:pt modelId="{CF7D9E4B-0638-48A6-894B-4C00AA7A78BC}" type="parTrans" cxnId="{A7119C78-8A7C-4A7F-A1CA-C4C0E9E33B70}">
      <dgm:prSet/>
      <dgm:spPr/>
      <dgm:t>
        <a:bodyPr/>
        <a:lstStyle/>
        <a:p>
          <a:endParaRPr lang="pl-PL" sz="1800"/>
        </a:p>
      </dgm:t>
    </dgm:pt>
    <dgm:pt modelId="{62AFC3B2-BBFB-4490-93C4-399C65BC3E6D}" type="sibTrans" cxnId="{A7119C78-8A7C-4A7F-A1CA-C4C0E9E33B70}">
      <dgm:prSet/>
      <dgm:spPr/>
      <dgm:t>
        <a:bodyPr/>
        <a:lstStyle/>
        <a:p>
          <a:endParaRPr lang="pl-PL" sz="1800"/>
        </a:p>
      </dgm:t>
    </dgm:pt>
    <dgm:pt modelId="{E52F901F-93D3-40DD-A89C-EED2EF291662}">
      <dgm:prSet phldrT="[Tekst]" custT="1"/>
      <dgm:spPr/>
      <dgm:t>
        <a:bodyPr/>
        <a:lstStyle/>
        <a:p>
          <a:r>
            <a:rPr lang="pl-PL" sz="1600" dirty="0"/>
            <a:t>Rozwój kolei aglomeracyjnej zgodny z długoterminowymi planami UMWM</a:t>
          </a:r>
        </a:p>
      </dgm:t>
    </dgm:pt>
    <dgm:pt modelId="{B710CE50-2A8E-4A84-8DEB-6DFA8B2ADDEC}" type="parTrans" cxnId="{30620DE7-E7C9-4670-A0F1-1968A7B07DC2}">
      <dgm:prSet/>
      <dgm:spPr/>
      <dgm:t>
        <a:bodyPr/>
        <a:lstStyle/>
        <a:p>
          <a:endParaRPr lang="pl-PL" sz="1800"/>
        </a:p>
      </dgm:t>
    </dgm:pt>
    <dgm:pt modelId="{0D43D7CE-6FF1-4ACC-842B-51D65F91301D}" type="sibTrans" cxnId="{30620DE7-E7C9-4670-A0F1-1968A7B07DC2}">
      <dgm:prSet/>
      <dgm:spPr/>
      <dgm:t>
        <a:bodyPr/>
        <a:lstStyle/>
        <a:p>
          <a:endParaRPr lang="pl-PL" sz="1800"/>
        </a:p>
      </dgm:t>
    </dgm:pt>
    <dgm:pt modelId="{7BA80316-BEC4-4D8C-AFFD-B6324ACB176C}">
      <dgm:prSet phldrT="[Tekst]" custT="1"/>
      <dgm:spPr/>
      <dgm:t>
        <a:bodyPr/>
        <a:lstStyle/>
        <a:p>
          <a:r>
            <a:rPr lang="pl-PL" sz="1600" dirty="0"/>
            <a:t>Zakaz instalacji nowych źródeł </a:t>
          </a:r>
          <a:r>
            <a:rPr lang="pl-PL" sz="1600" b="1" dirty="0"/>
            <a:t>na węgiel </a:t>
          </a:r>
          <a:r>
            <a:rPr lang="pl-PL" sz="1600" dirty="0"/>
            <a:t>w całej Małopolsce – biomasa i kominki dopuszczone na określonych warunkach</a:t>
          </a:r>
        </a:p>
      </dgm:t>
    </dgm:pt>
    <dgm:pt modelId="{EEDE2E47-A644-41A1-8180-E486DE4E3ABE}" type="parTrans" cxnId="{DA9BE873-99F2-4AD6-B1AD-210CED39D16B}">
      <dgm:prSet/>
      <dgm:spPr/>
      <dgm:t>
        <a:bodyPr/>
        <a:lstStyle/>
        <a:p>
          <a:endParaRPr lang="pl-PL" sz="1800"/>
        </a:p>
      </dgm:t>
    </dgm:pt>
    <dgm:pt modelId="{EC1E7EE2-FD59-4EED-B5AE-7AF081E0C82C}" type="sibTrans" cxnId="{DA9BE873-99F2-4AD6-B1AD-210CED39D16B}">
      <dgm:prSet/>
      <dgm:spPr/>
      <dgm:t>
        <a:bodyPr/>
        <a:lstStyle/>
        <a:p>
          <a:endParaRPr lang="pl-PL" sz="1800"/>
        </a:p>
      </dgm:t>
    </dgm:pt>
    <dgm:pt modelId="{EC5A5DBA-0563-4B7B-A313-5B2EBD0E672D}">
      <dgm:prSet phldrT="[Tekst]" custT="1"/>
      <dgm:spPr/>
      <dgm:t>
        <a:bodyPr/>
        <a:lstStyle/>
        <a:p>
          <a:r>
            <a:rPr lang="pl-PL" sz="1600" dirty="0"/>
            <a:t>Możliwość stosowania źródeł na biomasę spełniających wymagania uchwały antysmogowej</a:t>
          </a:r>
        </a:p>
      </dgm:t>
    </dgm:pt>
    <dgm:pt modelId="{3B59E954-DD77-4DD8-BA63-899310648193}" type="parTrans" cxnId="{F758F53B-1428-47F0-9B8E-2532B0C06F95}">
      <dgm:prSet/>
      <dgm:spPr/>
      <dgm:t>
        <a:bodyPr/>
        <a:lstStyle/>
        <a:p>
          <a:endParaRPr lang="pl-PL" sz="1800"/>
        </a:p>
      </dgm:t>
    </dgm:pt>
    <dgm:pt modelId="{D477B16D-17C0-46A5-9F93-425FC4492BAF}" type="sibTrans" cxnId="{F758F53B-1428-47F0-9B8E-2532B0C06F95}">
      <dgm:prSet/>
      <dgm:spPr/>
      <dgm:t>
        <a:bodyPr/>
        <a:lstStyle/>
        <a:p>
          <a:endParaRPr lang="pl-PL" sz="1800"/>
        </a:p>
      </dgm:t>
    </dgm:pt>
    <dgm:pt modelId="{A99A97F9-CA73-47CC-A626-8EF61EF9CA56}">
      <dgm:prSet phldrT="[Tekst]" custT="1"/>
      <dgm:spPr/>
      <dgm:t>
        <a:bodyPr/>
        <a:lstStyle/>
        <a:p>
          <a:r>
            <a:rPr lang="pl-PL" sz="1600" dirty="0"/>
            <a:t>Utworzenie stref czystego transportu w centrach miast </a:t>
          </a:r>
        </a:p>
      </dgm:t>
    </dgm:pt>
    <dgm:pt modelId="{168DDF3E-7CA3-472F-8D59-A17D7A774C77}" type="parTrans" cxnId="{EA4D63C0-5CC2-4DA3-8FE6-C27F7D06A3FA}">
      <dgm:prSet/>
      <dgm:spPr/>
      <dgm:t>
        <a:bodyPr/>
        <a:lstStyle/>
        <a:p>
          <a:endParaRPr lang="pl-PL" sz="1800"/>
        </a:p>
      </dgm:t>
    </dgm:pt>
    <dgm:pt modelId="{3B4EE51D-56AA-4997-AEDF-6C6521B10575}" type="sibTrans" cxnId="{EA4D63C0-5CC2-4DA3-8FE6-C27F7D06A3FA}">
      <dgm:prSet/>
      <dgm:spPr/>
      <dgm:t>
        <a:bodyPr/>
        <a:lstStyle/>
        <a:p>
          <a:endParaRPr lang="pl-PL" sz="1800"/>
        </a:p>
      </dgm:t>
    </dgm:pt>
    <dgm:pt modelId="{B9C2126D-7D94-492D-98AB-8595FC1DF2BD}">
      <dgm:prSet phldrT="[Tekst]" custT="1"/>
      <dgm:spPr/>
      <dgm:t>
        <a:bodyPr/>
        <a:lstStyle/>
        <a:p>
          <a:r>
            <a:rPr lang="pl-PL" sz="1600" dirty="0"/>
            <a:t>Rozwój połączeń między Gminą Miejską Kraków a gminami tzw. obwarzanka krakowskiego </a:t>
          </a:r>
        </a:p>
      </dgm:t>
    </dgm:pt>
    <dgm:pt modelId="{F18621AF-F056-4B9A-BB7A-3D77DEBB981D}" type="parTrans" cxnId="{FB81BFAE-513F-4081-915E-A545387229E2}">
      <dgm:prSet/>
      <dgm:spPr/>
      <dgm:t>
        <a:bodyPr/>
        <a:lstStyle/>
        <a:p>
          <a:endParaRPr lang="pl-PL" sz="1800"/>
        </a:p>
      </dgm:t>
    </dgm:pt>
    <dgm:pt modelId="{6C6F59BD-5352-4A2E-BF03-BFACFD2AC887}" type="sibTrans" cxnId="{FB81BFAE-513F-4081-915E-A545387229E2}">
      <dgm:prSet/>
      <dgm:spPr/>
      <dgm:t>
        <a:bodyPr/>
        <a:lstStyle/>
        <a:p>
          <a:endParaRPr lang="pl-PL" sz="1800"/>
        </a:p>
      </dgm:t>
    </dgm:pt>
    <dgm:pt modelId="{0ABC29FE-1B1B-4161-98DD-CB4B31E54F5E}">
      <dgm:prSet phldrT="[Tekst]" custT="1"/>
      <dgm:spPr/>
      <dgm:t>
        <a:bodyPr/>
        <a:lstStyle/>
        <a:p>
          <a:r>
            <a:rPr lang="pl-PL" sz="1600" dirty="0"/>
            <a:t>Osiągnięcie wymagań konkluzji BAT przez zakłady przemysłowe i dyrektywy MCP</a:t>
          </a:r>
        </a:p>
      </dgm:t>
    </dgm:pt>
    <dgm:pt modelId="{97CB5C7A-4C4B-4A58-8F89-F4C21247D0BC}" type="parTrans" cxnId="{050A0359-FE49-447B-9C45-47D621B09091}">
      <dgm:prSet/>
      <dgm:spPr/>
      <dgm:t>
        <a:bodyPr/>
        <a:lstStyle/>
        <a:p>
          <a:endParaRPr lang="pl-PL" sz="1800"/>
        </a:p>
      </dgm:t>
    </dgm:pt>
    <dgm:pt modelId="{23001962-08E4-40F4-BC97-9D7D4E6AEC92}" type="sibTrans" cxnId="{050A0359-FE49-447B-9C45-47D621B09091}">
      <dgm:prSet/>
      <dgm:spPr/>
      <dgm:t>
        <a:bodyPr/>
        <a:lstStyle/>
        <a:p>
          <a:endParaRPr lang="pl-PL" sz="1800"/>
        </a:p>
      </dgm:t>
    </dgm:pt>
    <dgm:pt modelId="{BB212A66-AE81-4FBC-B75A-9227C05853BF}">
      <dgm:prSet phldrT="[Tekst]" custT="1"/>
      <dgm:spPr/>
      <dgm:t>
        <a:bodyPr/>
        <a:lstStyle/>
        <a:p>
          <a:r>
            <a:rPr lang="pl-PL" sz="1600" dirty="0"/>
            <a:t>Wprowadzenie strefy ograniczonej emisji komunikacyjnej na obszarze Krakowa, obejmującej obszar ograniczony IV obwodnicą miasta. Ograniczenie obejmujące lekkie samochody ciężarowe (dostawcze) oraz samochody ciężarowe. </a:t>
          </a:r>
        </a:p>
      </dgm:t>
    </dgm:pt>
    <dgm:pt modelId="{A43F4DB9-5424-444A-8ABC-835AF2DC7775}" type="parTrans" cxnId="{301AEB14-060E-4FBC-81EF-F18432C0616E}">
      <dgm:prSet/>
      <dgm:spPr/>
      <dgm:t>
        <a:bodyPr/>
        <a:lstStyle/>
        <a:p>
          <a:endParaRPr lang="pl-PL"/>
        </a:p>
      </dgm:t>
    </dgm:pt>
    <dgm:pt modelId="{ADA162A1-C49A-4679-AF25-86D257130459}" type="sibTrans" cxnId="{301AEB14-060E-4FBC-81EF-F18432C0616E}">
      <dgm:prSet/>
      <dgm:spPr/>
      <dgm:t>
        <a:bodyPr/>
        <a:lstStyle/>
        <a:p>
          <a:endParaRPr lang="pl-PL"/>
        </a:p>
      </dgm:t>
    </dgm:pt>
    <dgm:pt modelId="{D6272624-7996-461E-9308-EA175EB39E22}" type="pres">
      <dgm:prSet presAssocID="{BE85DE51-1B8A-415D-9CCF-91B3D1FF80DB}" presName="vert0" presStyleCnt="0">
        <dgm:presLayoutVars>
          <dgm:dir/>
          <dgm:animOne val="branch"/>
          <dgm:animLvl val="lvl"/>
        </dgm:presLayoutVars>
      </dgm:prSet>
      <dgm:spPr/>
    </dgm:pt>
    <dgm:pt modelId="{394C0800-3712-4C66-87A0-0C35DC5C3886}" type="pres">
      <dgm:prSet presAssocID="{E6908264-E959-4648-B1CE-ADDBE9F3C7F6}" presName="thickLine" presStyleLbl="alignNode1" presStyleIdx="0" presStyleCnt="8"/>
      <dgm:spPr/>
    </dgm:pt>
    <dgm:pt modelId="{FC36A5D4-0F6D-4F23-9AFB-4D9B8777C1E8}" type="pres">
      <dgm:prSet presAssocID="{E6908264-E959-4648-B1CE-ADDBE9F3C7F6}" presName="horz1" presStyleCnt="0"/>
      <dgm:spPr/>
    </dgm:pt>
    <dgm:pt modelId="{4104717E-07B0-4FFB-89F8-45A395E98648}" type="pres">
      <dgm:prSet presAssocID="{E6908264-E959-4648-B1CE-ADDBE9F3C7F6}" presName="tx1" presStyleLbl="revTx" presStyleIdx="0" presStyleCnt="8"/>
      <dgm:spPr/>
    </dgm:pt>
    <dgm:pt modelId="{08FCE436-3F2B-4EEE-A790-17B89E4921E4}" type="pres">
      <dgm:prSet presAssocID="{E6908264-E959-4648-B1CE-ADDBE9F3C7F6}" presName="vert1" presStyleCnt="0"/>
      <dgm:spPr/>
    </dgm:pt>
    <dgm:pt modelId="{3193F81B-7C2C-4B19-BAEE-0FF651C18676}" type="pres">
      <dgm:prSet presAssocID="{E52F901F-93D3-40DD-A89C-EED2EF291662}" presName="thickLine" presStyleLbl="alignNode1" presStyleIdx="1" presStyleCnt="8"/>
      <dgm:spPr/>
    </dgm:pt>
    <dgm:pt modelId="{9CA408EB-A56E-4262-8368-6D923D26DED6}" type="pres">
      <dgm:prSet presAssocID="{E52F901F-93D3-40DD-A89C-EED2EF291662}" presName="horz1" presStyleCnt="0"/>
      <dgm:spPr/>
    </dgm:pt>
    <dgm:pt modelId="{1EDBB975-13CC-4250-A6C2-1452D9ABABBA}" type="pres">
      <dgm:prSet presAssocID="{E52F901F-93D3-40DD-A89C-EED2EF291662}" presName="tx1" presStyleLbl="revTx" presStyleIdx="1" presStyleCnt="8"/>
      <dgm:spPr/>
    </dgm:pt>
    <dgm:pt modelId="{A6E095C1-BE67-4C2D-8077-30064C00A9D0}" type="pres">
      <dgm:prSet presAssocID="{E52F901F-93D3-40DD-A89C-EED2EF291662}" presName="vert1" presStyleCnt="0"/>
      <dgm:spPr/>
    </dgm:pt>
    <dgm:pt modelId="{C74D9096-8228-4E7F-A359-D7DDCE42941A}" type="pres">
      <dgm:prSet presAssocID="{7BA80316-BEC4-4D8C-AFFD-B6324ACB176C}" presName="thickLine" presStyleLbl="alignNode1" presStyleIdx="2" presStyleCnt="8"/>
      <dgm:spPr/>
    </dgm:pt>
    <dgm:pt modelId="{11C97051-9226-4704-8497-732F58C72AA3}" type="pres">
      <dgm:prSet presAssocID="{7BA80316-BEC4-4D8C-AFFD-B6324ACB176C}" presName="horz1" presStyleCnt="0"/>
      <dgm:spPr/>
    </dgm:pt>
    <dgm:pt modelId="{7A218D68-0E12-488B-BD0E-A2073C39C99F}" type="pres">
      <dgm:prSet presAssocID="{7BA80316-BEC4-4D8C-AFFD-B6324ACB176C}" presName="tx1" presStyleLbl="revTx" presStyleIdx="2" presStyleCnt="8"/>
      <dgm:spPr/>
    </dgm:pt>
    <dgm:pt modelId="{9ACAB024-7169-42C6-9548-1E2482C96F2A}" type="pres">
      <dgm:prSet presAssocID="{7BA80316-BEC4-4D8C-AFFD-B6324ACB176C}" presName="vert1" presStyleCnt="0"/>
      <dgm:spPr/>
    </dgm:pt>
    <dgm:pt modelId="{3447E167-26C9-426F-9329-84C1B4EC17BC}" type="pres">
      <dgm:prSet presAssocID="{EC5A5DBA-0563-4B7B-A313-5B2EBD0E672D}" presName="thickLine" presStyleLbl="alignNode1" presStyleIdx="3" presStyleCnt="8"/>
      <dgm:spPr/>
    </dgm:pt>
    <dgm:pt modelId="{E1519699-0EE4-40AB-AB3C-1B2ED2167CA2}" type="pres">
      <dgm:prSet presAssocID="{EC5A5DBA-0563-4B7B-A313-5B2EBD0E672D}" presName="horz1" presStyleCnt="0"/>
      <dgm:spPr/>
    </dgm:pt>
    <dgm:pt modelId="{5A8C44BB-5103-4823-943E-18D1725D4829}" type="pres">
      <dgm:prSet presAssocID="{EC5A5DBA-0563-4B7B-A313-5B2EBD0E672D}" presName="tx1" presStyleLbl="revTx" presStyleIdx="3" presStyleCnt="8"/>
      <dgm:spPr/>
    </dgm:pt>
    <dgm:pt modelId="{F22FEC55-AD60-40EB-B3E3-6FA237666734}" type="pres">
      <dgm:prSet presAssocID="{EC5A5DBA-0563-4B7B-A313-5B2EBD0E672D}" presName="vert1" presStyleCnt="0"/>
      <dgm:spPr/>
    </dgm:pt>
    <dgm:pt modelId="{A451418A-95F3-4988-98CB-3810E2ACE9DE}" type="pres">
      <dgm:prSet presAssocID="{A99A97F9-CA73-47CC-A626-8EF61EF9CA56}" presName="thickLine" presStyleLbl="alignNode1" presStyleIdx="4" presStyleCnt="8"/>
      <dgm:spPr/>
    </dgm:pt>
    <dgm:pt modelId="{9862C133-BC70-48C1-8EA5-D9BB759DD255}" type="pres">
      <dgm:prSet presAssocID="{A99A97F9-CA73-47CC-A626-8EF61EF9CA56}" presName="horz1" presStyleCnt="0"/>
      <dgm:spPr/>
    </dgm:pt>
    <dgm:pt modelId="{C08979F5-7A1C-437C-A463-93135B1885D4}" type="pres">
      <dgm:prSet presAssocID="{A99A97F9-CA73-47CC-A626-8EF61EF9CA56}" presName="tx1" presStyleLbl="revTx" presStyleIdx="4" presStyleCnt="8"/>
      <dgm:spPr/>
    </dgm:pt>
    <dgm:pt modelId="{060A79CF-A1A5-447D-8C02-472F271F538D}" type="pres">
      <dgm:prSet presAssocID="{A99A97F9-CA73-47CC-A626-8EF61EF9CA56}" presName="vert1" presStyleCnt="0"/>
      <dgm:spPr/>
    </dgm:pt>
    <dgm:pt modelId="{78EF2681-6318-440D-90F7-D7F46E0E258D}" type="pres">
      <dgm:prSet presAssocID="{BB212A66-AE81-4FBC-B75A-9227C05853BF}" presName="thickLine" presStyleLbl="alignNode1" presStyleIdx="5" presStyleCnt="8"/>
      <dgm:spPr/>
    </dgm:pt>
    <dgm:pt modelId="{C5F3B879-EC0F-43E5-87C2-3552C172B862}" type="pres">
      <dgm:prSet presAssocID="{BB212A66-AE81-4FBC-B75A-9227C05853BF}" presName="horz1" presStyleCnt="0"/>
      <dgm:spPr/>
    </dgm:pt>
    <dgm:pt modelId="{94C90DDA-69DA-435D-B631-D08BC1B34A19}" type="pres">
      <dgm:prSet presAssocID="{BB212A66-AE81-4FBC-B75A-9227C05853BF}" presName="tx1" presStyleLbl="revTx" presStyleIdx="5" presStyleCnt="8" custScaleY="114836"/>
      <dgm:spPr/>
    </dgm:pt>
    <dgm:pt modelId="{8F2C3E6F-E998-4760-932E-80B2CD305FBE}" type="pres">
      <dgm:prSet presAssocID="{BB212A66-AE81-4FBC-B75A-9227C05853BF}" presName="vert1" presStyleCnt="0"/>
      <dgm:spPr/>
    </dgm:pt>
    <dgm:pt modelId="{E4177FDE-6308-4A79-B5F8-0528BEDF867C}" type="pres">
      <dgm:prSet presAssocID="{B9C2126D-7D94-492D-98AB-8595FC1DF2BD}" presName="thickLine" presStyleLbl="alignNode1" presStyleIdx="6" presStyleCnt="8"/>
      <dgm:spPr/>
    </dgm:pt>
    <dgm:pt modelId="{D2B9FA20-0799-4A80-A204-1D1042D19CFE}" type="pres">
      <dgm:prSet presAssocID="{B9C2126D-7D94-492D-98AB-8595FC1DF2BD}" presName="horz1" presStyleCnt="0"/>
      <dgm:spPr/>
    </dgm:pt>
    <dgm:pt modelId="{9A6606F4-CC2A-4D8F-BD6D-F90EB905447F}" type="pres">
      <dgm:prSet presAssocID="{B9C2126D-7D94-492D-98AB-8595FC1DF2BD}" presName="tx1" presStyleLbl="revTx" presStyleIdx="6" presStyleCnt="8"/>
      <dgm:spPr/>
    </dgm:pt>
    <dgm:pt modelId="{793A3AED-63A4-42C4-9075-E2C93A25A218}" type="pres">
      <dgm:prSet presAssocID="{B9C2126D-7D94-492D-98AB-8595FC1DF2BD}" presName="vert1" presStyleCnt="0"/>
      <dgm:spPr/>
    </dgm:pt>
    <dgm:pt modelId="{C589F250-373A-4750-8951-2F0487B3BFB7}" type="pres">
      <dgm:prSet presAssocID="{0ABC29FE-1B1B-4161-98DD-CB4B31E54F5E}" presName="thickLine" presStyleLbl="alignNode1" presStyleIdx="7" presStyleCnt="8"/>
      <dgm:spPr/>
    </dgm:pt>
    <dgm:pt modelId="{1826143F-1BB3-4D66-9139-7E3686786FC3}" type="pres">
      <dgm:prSet presAssocID="{0ABC29FE-1B1B-4161-98DD-CB4B31E54F5E}" presName="horz1" presStyleCnt="0"/>
      <dgm:spPr/>
    </dgm:pt>
    <dgm:pt modelId="{DBE97F8F-1BF6-4569-979E-A9B1E77E33A2}" type="pres">
      <dgm:prSet presAssocID="{0ABC29FE-1B1B-4161-98DD-CB4B31E54F5E}" presName="tx1" presStyleLbl="revTx" presStyleIdx="7" presStyleCnt="8"/>
      <dgm:spPr/>
    </dgm:pt>
    <dgm:pt modelId="{23A39F5D-7C32-4736-AC50-DBAFDA3659A3}" type="pres">
      <dgm:prSet presAssocID="{0ABC29FE-1B1B-4161-98DD-CB4B31E54F5E}" presName="vert1" presStyleCnt="0"/>
      <dgm:spPr/>
    </dgm:pt>
  </dgm:ptLst>
  <dgm:cxnLst>
    <dgm:cxn modelId="{385BA913-807D-4C75-B17A-10579921332F}" type="presOf" srcId="{BB212A66-AE81-4FBC-B75A-9227C05853BF}" destId="{94C90DDA-69DA-435D-B631-D08BC1B34A19}" srcOrd="0" destOrd="0" presId="urn:microsoft.com/office/officeart/2008/layout/LinedList"/>
    <dgm:cxn modelId="{301AEB14-060E-4FBC-81EF-F18432C0616E}" srcId="{BE85DE51-1B8A-415D-9CCF-91B3D1FF80DB}" destId="{BB212A66-AE81-4FBC-B75A-9227C05853BF}" srcOrd="5" destOrd="0" parTransId="{A43F4DB9-5424-444A-8ABC-835AF2DC7775}" sibTransId="{ADA162A1-C49A-4679-AF25-86D257130459}"/>
    <dgm:cxn modelId="{A1C4282E-F35C-42F2-A597-010A24703852}" type="presOf" srcId="{E6908264-E959-4648-B1CE-ADDBE9F3C7F6}" destId="{4104717E-07B0-4FFB-89F8-45A395E98648}" srcOrd="0" destOrd="0" presId="urn:microsoft.com/office/officeart/2008/layout/LinedList"/>
    <dgm:cxn modelId="{73A6B534-5E9E-47CF-A6F2-2BCE2D80B288}" type="presOf" srcId="{7BA80316-BEC4-4D8C-AFFD-B6324ACB176C}" destId="{7A218D68-0E12-488B-BD0E-A2073C39C99F}" srcOrd="0" destOrd="0" presId="urn:microsoft.com/office/officeart/2008/layout/LinedList"/>
    <dgm:cxn modelId="{F758F53B-1428-47F0-9B8E-2532B0C06F95}" srcId="{BE85DE51-1B8A-415D-9CCF-91B3D1FF80DB}" destId="{EC5A5DBA-0563-4B7B-A313-5B2EBD0E672D}" srcOrd="3" destOrd="0" parTransId="{3B59E954-DD77-4DD8-BA63-899310648193}" sibTransId="{D477B16D-17C0-46A5-9F93-425FC4492BAF}"/>
    <dgm:cxn modelId="{17B71C3F-2B97-40FB-A149-7FF33DD0AB1A}" type="presOf" srcId="{E52F901F-93D3-40DD-A89C-EED2EF291662}" destId="{1EDBB975-13CC-4250-A6C2-1452D9ABABBA}" srcOrd="0" destOrd="0" presId="urn:microsoft.com/office/officeart/2008/layout/LinedList"/>
    <dgm:cxn modelId="{E7ABB746-033A-4131-A2A2-75249A97DC5E}" type="presOf" srcId="{0ABC29FE-1B1B-4161-98DD-CB4B31E54F5E}" destId="{DBE97F8F-1BF6-4569-979E-A9B1E77E33A2}" srcOrd="0" destOrd="0" presId="urn:microsoft.com/office/officeart/2008/layout/LinedList"/>
    <dgm:cxn modelId="{3AFCC14B-95A0-428B-A6C4-7EA5D16BB607}" type="presOf" srcId="{EC5A5DBA-0563-4B7B-A313-5B2EBD0E672D}" destId="{5A8C44BB-5103-4823-943E-18D1725D4829}" srcOrd="0" destOrd="0" presId="urn:microsoft.com/office/officeart/2008/layout/LinedList"/>
    <dgm:cxn modelId="{DA9BE873-99F2-4AD6-B1AD-210CED39D16B}" srcId="{BE85DE51-1B8A-415D-9CCF-91B3D1FF80DB}" destId="{7BA80316-BEC4-4D8C-AFFD-B6324ACB176C}" srcOrd="2" destOrd="0" parTransId="{EEDE2E47-A644-41A1-8180-E486DE4E3ABE}" sibTransId="{EC1E7EE2-FD59-4EED-B5AE-7AF081E0C82C}"/>
    <dgm:cxn modelId="{1EC65076-564F-415D-83DE-0998ADE53536}" type="presOf" srcId="{B9C2126D-7D94-492D-98AB-8595FC1DF2BD}" destId="{9A6606F4-CC2A-4D8F-BD6D-F90EB905447F}" srcOrd="0" destOrd="0" presId="urn:microsoft.com/office/officeart/2008/layout/LinedList"/>
    <dgm:cxn modelId="{A7119C78-8A7C-4A7F-A1CA-C4C0E9E33B70}" srcId="{BE85DE51-1B8A-415D-9CCF-91B3D1FF80DB}" destId="{E6908264-E959-4648-B1CE-ADDBE9F3C7F6}" srcOrd="0" destOrd="0" parTransId="{CF7D9E4B-0638-48A6-894B-4C00AA7A78BC}" sibTransId="{62AFC3B2-BBFB-4490-93C4-399C65BC3E6D}"/>
    <dgm:cxn modelId="{050A0359-FE49-447B-9C45-47D621B09091}" srcId="{BE85DE51-1B8A-415D-9CCF-91B3D1FF80DB}" destId="{0ABC29FE-1B1B-4161-98DD-CB4B31E54F5E}" srcOrd="7" destOrd="0" parTransId="{97CB5C7A-4C4B-4A58-8F89-F4C21247D0BC}" sibTransId="{23001962-08E4-40F4-BC97-9D7D4E6AEC92}"/>
    <dgm:cxn modelId="{FB81BFAE-513F-4081-915E-A545387229E2}" srcId="{BE85DE51-1B8A-415D-9CCF-91B3D1FF80DB}" destId="{B9C2126D-7D94-492D-98AB-8595FC1DF2BD}" srcOrd="6" destOrd="0" parTransId="{F18621AF-F056-4B9A-BB7A-3D77DEBB981D}" sibTransId="{6C6F59BD-5352-4A2E-BF03-BFACFD2AC887}"/>
    <dgm:cxn modelId="{EA4D63C0-5CC2-4DA3-8FE6-C27F7D06A3FA}" srcId="{BE85DE51-1B8A-415D-9CCF-91B3D1FF80DB}" destId="{A99A97F9-CA73-47CC-A626-8EF61EF9CA56}" srcOrd="4" destOrd="0" parTransId="{168DDF3E-7CA3-472F-8D59-A17D7A774C77}" sibTransId="{3B4EE51D-56AA-4997-AEDF-6C6521B10575}"/>
    <dgm:cxn modelId="{30620DE7-E7C9-4670-A0F1-1968A7B07DC2}" srcId="{BE85DE51-1B8A-415D-9CCF-91B3D1FF80DB}" destId="{E52F901F-93D3-40DD-A89C-EED2EF291662}" srcOrd="1" destOrd="0" parTransId="{B710CE50-2A8E-4A84-8DEB-6DFA8B2ADDEC}" sibTransId="{0D43D7CE-6FF1-4ACC-842B-51D65F91301D}"/>
    <dgm:cxn modelId="{728C7AEF-79E2-4509-BA3A-263C5998816C}" type="presOf" srcId="{BE85DE51-1B8A-415D-9CCF-91B3D1FF80DB}" destId="{D6272624-7996-461E-9308-EA175EB39E22}" srcOrd="0" destOrd="0" presId="urn:microsoft.com/office/officeart/2008/layout/LinedList"/>
    <dgm:cxn modelId="{6FD414F1-BABD-493A-BD30-E9F0B5A10E97}" type="presOf" srcId="{A99A97F9-CA73-47CC-A626-8EF61EF9CA56}" destId="{C08979F5-7A1C-437C-A463-93135B1885D4}" srcOrd="0" destOrd="0" presId="urn:microsoft.com/office/officeart/2008/layout/LinedList"/>
    <dgm:cxn modelId="{6FAD4669-BC2E-46F0-BA91-7F3442F6D969}" type="presParOf" srcId="{D6272624-7996-461E-9308-EA175EB39E22}" destId="{394C0800-3712-4C66-87A0-0C35DC5C3886}" srcOrd="0" destOrd="0" presId="urn:microsoft.com/office/officeart/2008/layout/LinedList"/>
    <dgm:cxn modelId="{F0C9A6B0-802C-4E05-BB1C-0E656BB4050A}" type="presParOf" srcId="{D6272624-7996-461E-9308-EA175EB39E22}" destId="{FC36A5D4-0F6D-4F23-9AFB-4D9B8777C1E8}" srcOrd="1" destOrd="0" presId="urn:microsoft.com/office/officeart/2008/layout/LinedList"/>
    <dgm:cxn modelId="{BAD82712-29E2-4013-8CE0-240E7EFE6247}" type="presParOf" srcId="{FC36A5D4-0F6D-4F23-9AFB-4D9B8777C1E8}" destId="{4104717E-07B0-4FFB-89F8-45A395E98648}" srcOrd="0" destOrd="0" presId="urn:microsoft.com/office/officeart/2008/layout/LinedList"/>
    <dgm:cxn modelId="{AFB18E65-09F2-430C-A1CD-C387BE27FBDB}" type="presParOf" srcId="{FC36A5D4-0F6D-4F23-9AFB-4D9B8777C1E8}" destId="{08FCE436-3F2B-4EEE-A790-17B89E4921E4}" srcOrd="1" destOrd="0" presId="urn:microsoft.com/office/officeart/2008/layout/LinedList"/>
    <dgm:cxn modelId="{58154BF8-DFD5-4EF6-B194-56D980798B8E}" type="presParOf" srcId="{D6272624-7996-461E-9308-EA175EB39E22}" destId="{3193F81B-7C2C-4B19-BAEE-0FF651C18676}" srcOrd="2" destOrd="0" presId="urn:microsoft.com/office/officeart/2008/layout/LinedList"/>
    <dgm:cxn modelId="{17A084AA-4112-4A6E-A15E-BAE220125912}" type="presParOf" srcId="{D6272624-7996-461E-9308-EA175EB39E22}" destId="{9CA408EB-A56E-4262-8368-6D923D26DED6}" srcOrd="3" destOrd="0" presId="urn:microsoft.com/office/officeart/2008/layout/LinedList"/>
    <dgm:cxn modelId="{7E7E735A-4AB5-4C8B-9B2B-9AFA1BC1EBA0}" type="presParOf" srcId="{9CA408EB-A56E-4262-8368-6D923D26DED6}" destId="{1EDBB975-13CC-4250-A6C2-1452D9ABABBA}" srcOrd="0" destOrd="0" presId="urn:microsoft.com/office/officeart/2008/layout/LinedList"/>
    <dgm:cxn modelId="{4633E5D2-05AF-47E1-A01D-0D45A545585F}" type="presParOf" srcId="{9CA408EB-A56E-4262-8368-6D923D26DED6}" destId="{A6E095C1-BE67-4C2D-8077-30064C00A9D0}" srcOrd="1" destOrd="0" presId="urn:microsoft.com/office/officeart/2008/layout/LinedList"/>
    <dgm:cxn modelId="{50828BA8-0071-4F96-91F5-8DCB87681541}" type="presParOf" srcId="{D6272624-7996-461E-9308-EA175EB39E22}" destId="{C74D9096-8228-4E7F-A359-D7DDCE42941A}" srcOrd="4" destOrd="0" presId="urn:microsoft.com/office/officeart/2008/layout/LinedList"/>
    <dgm:cxn modelId="{8BBA604E-0296-4E7F-92AA-C70360DD5CBA}" type="presParOf" srcId="{D6272624-7996-461E-9308-EA175EB39E22}" destId="{11C97051-9226-4704-8497-732F58C72AA3}" srcOrd="5" destOrd="0" presId="urn:microsoft.com/office/officeart/2008/layout/LinedList"/>
    <dgm:cxn modelId="{89D95819-3007-4511-AD57-D03A4BBFBC78}" type="presParOf" srcId="{11C97051-9226-4704-8497-732F58C72AA3}" destId="{7A218D68-0E12-488B-BD0E-A2073C39C99F}" srcOrd="0" destOrd="0" presId="urn:microsoft.com/office/officeart/2008/layout/LinedList"/>
    <dgm:cxn modelId="{B1FCB002-1B3C-4679-A0A3-477A9293A094}" type="presParOf" srcId="{11C97051-9226-4704-8497-732F58C72AA3}" destId="{9ACAB024-7169-42C6-9548-1E2482C96F2A}" srcOrd="1" destOrd="0" presId="urn:microsoft.com/office/officeart/2008/layout/LinedList"/>
    <dgm:cxn modelId="{6A65EADF-DDBB-4A45-BD03-8C12DEC9AABA}" type="presParOf" srcId="{D6272624-7996-461E-9308-EA175EB39E22}" destId="{3447E167-26C9-426F-9329-84C1B4EC17BC}" srcOrd="6" destOrd="0" presId="urn:microsoft.com/office/officeart/2008/layout/LinedList"/>
    <dgm:cxn modelId="{73FA0BAA-DE21-46D8-B3EA-5CE97B708FAA}" type="presParOf" srcId="{D6272624-7996-461E-9308-EA175EB39E22}" destId="{E1519699-0EE4-40AB-AB3C-1B2ED2167CA2}" srcOrd="7" destOrd="0" presId="urn:microsoft.com/office/officeart/2008/layout/LinedList"/>
    <dgm:cxn modelId="{3481B292-167D-453C-8591-B7DD1DEC8BB8}" type="presParOf" srcId="{E1519699-0EE4-40AB-AB3C-1B2ED2167CA2}" destId="{5A8C44BB-5103-4823-943E-18D1725D4829}" srcOrd="0" destOrd="0" presId="urn:microsoft.com/office/officeart/2008/layout/LinedList"/>
    <dgm:cxn modelId="{786D4BB0-B123-4163-A2E3-F3697CE40C51}" type="presParOf" srcId="{E1519699-0EE4-40AB-AB3C-1B2ED2167CA2}" destId="{F22FEC55-AD60-40EB-B3E3-6FA237666734}" srcOrd="1" destOrd="0" presId="urn:microsoft.com/office/officeart/2008/layout/LinedList"/>
    <dgm:cxn modelId="{5AE81CF4-081D-4E4B-A388-B7E1DB2721D7}" type="presParOf" srcId="{D6272624-7996-461E-9308-EA175EB39E22}" destId="{A451418A-95F3-4988-98CB-3810E2ACE9DE}" srcOrd="8" destOrd="0" presId="urn:microsoft.com/office/officeart/2008/layout/LinedList"/>
    <dgm:cxn modelId="{3238CF76-CC03-4D88-ABB5-A9B6669A47BD}" type="presParOf" srcId="{D6272624-7996-461E-9308-EA175EB39E22}" destId="{9862C133-BC70-48C1-8EA5-D9BB759DD255}" srcOrd="9" destOrd="0" presId="urn:microsoft.com/office/officeart/2008/layout/LinedList"/>
    <dgm:cxn modelId="{985FCC20-A6B8-42D7-927D-C49D8476B0A1}" type="presParOf" srcId="{9862C133-BC70-48C1-8EA5-D9BB759DD255}" destId="{C08979F5-7A1C-437C-A463-93135B1885D4}" srcOrd="0" destOrd="0" presId="urn:microsoft.com/office/officeart/2008/layout/LinedList"/>
    <dgm:cxn modelId="{18A6B3D2-70C5-4E92-9393-8A182AA69372}" type="presParOf" srcId="{9862C133-BC70-48C1-8EA5-D9BB759DD255}" destId="{060A79CF-A1A5-447D-8C02-472F271F538D}" srcOrd="1" destOrd="0" presId="urn:microsoft.com/office/officeart/2008/layout/LinedList"/>
    <dgm:cxn modelId="{F1DF615A-1C17-435F-BFFA-C1057078AF1F}" type="presParOf" srcId="{D6272624-7996-461E-9308-EA175EB39E22}" destId="{78EF2681-6318-440D-90F7-D7F46E0E258D}" srcOrd="10" destOrd="0" presId="urn:microsoft.com/office/officeart/2008/layout/LinedList"/>
    <dgm:cxn modelId="{CB3C1E49-8300-4A02-903B-99C89B10D208}" type="presParOf" srcId="{D6272624-7996-461E-9308-EA175EB39E22}" destId="{C5F3B879-EC0F-43E5-87C2-3552C172B862}" srcOrd="11" destOrd="0" presId="urn:microsoft.com/office/officeart/2008/layout/LinedList"/>
    <dgm:cxn modelId="{37CB7AF7-468F-49A8-8D9E-207838632CD9}" type="presParOf" srcId="{C5F3B879-EC0F-43E5-87C2-3552C172B862}" destId="{94C90DDA-69DA-435D-B631-D08BC1B34A19}" srcOrd="0" destOrd="0" presId="urn:microsoft.com/office/officeart/2008/layout/LinedList"/>
    <dgm:cxn modelId="{BE8FA02D-BB6D-4E64-BDEE-3A3643876397}" type="presParOf" srcId="{C5F3B879-EC0F-43E5-87C2-3552C172B862}" destId="{8F2C3E6F-E998-4760-932E-80B2CD305FBE}" srcOrd="1" destOrd="0" presId="urn:microsoft.com/office/officeart/2008/layout/LinedList"/>
    <dgm:cxn modelId="{AB530C96-4477-441E-BA44-E1DB76F08719}" type="presParOf" srcId="{D6272624-7996-461E-9308-EA175EB39E22}" destId="{E4177FDE-6308-4A79-B5F8-0528BEDF867C}" srcOrd="12" destOrd="0" presId="urn:microsoft.com/office/officeart/2008/layout/LinedList"/>
    <dgm:cxn modelId="{4C3249A7-35E7-45E6-91C5-C840528F80F8}" type="presParOf" srcId="{D6272624-7996-461E-9308-EA175EB39E22}" destId="{D2B9FA20-0799-4A80-A204-1D1042D19CFE}" srcOrd="13" destOrd="0" presId="urn:microsoft.com/office/officeart/2008/layout/LinedList"/>
    <dgm:cxn modelId="{E0AF75E7-F043-4344-9BD5-0B4ABD49A9A0}" type="presParOf" srcId="{D2B9FA20-0799-4A80-A204-1D1042D19CFE}" destId="{9A6606F4-CC2A-4D8F-BD6D-F90EB905447F}" srcOrd="0" destOrd="0" presId="urn:microsoft.com/office/officeart/2008/layout/LinedList"/>
    <dgm:cxn modelId="{18C6A35F-6C88-48FC-B064-44BB3F6546DF}" type="presParOf" srcId="{D2B9FA20-0799-4A80-A204-1D1042D19CFE}" destId="{793A3AED-63A4-42C4-9075-E2C93A25A218}" srcOrd="1" destOrd="0" presId="urn:microsoft.com/office/officeart/2008/layout/LinedList"/>
    <dgm:cxn modelId="{E15508C0-380A-416E-AD2E-3E2D245D0314}" type="presParOf" srcId="{D6272624-7996-461E-9308-EA175EB39E22}" destId="{C589F250-373A-4750-8951-2F0487B3BFB7}" srcOrd="14" destOrd="0" presId="urn:microsoft.com/office/officeart/2008/layout/LinedList"/>
    <dgm:cxn modelId="{3A0F7765-409C-4B0E-B9AB-F5D30B9338D8}" type="presParOf" srcId="{D6272624-7996-461E-9308-EA175EB39E22}" destId="{1826143F-1BB3-4D66-9139-7E3686786FC3}" srcOrd="15" destOrd="0" presId="urn:microsoft.com/office/officeart/2008/layout/LinedList"/>
    <dgm:cxn modelId="{CC7FD215-C116-4562-9623-4BEBDF510A63}" type="presParOf" srcId="{1826143F-1BB3-4D66-9139-7E3686786FC3}" destId="{DBE97F8F-1BF6-4569-979E-A9B1E77E33A2}" srcOrd="0" destOrd="0" presId="urn:microsoft.com/office/officeart/2008/layout/LinedList"/>
    <dgm:cxn modelId="{2C5777BF-C850-44FE-823E-D6B89E2D6BD9}" type="presParOf" srcId="{1826143F-1BB3-4D66-9139-7E3686786FC3}" destId="{23A39F5D-7C32-4736-AC50-DBAFDA3659A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07C0D9C-1724-4E74-89F8-6370A69708C7}" type="doc">
      <dgm:prSet loTypeId="urn:microsoft.com/office/officeart/2008/layout/LinedList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pl-PL"/>
        </a:p>
      </dgm:t>
    </dgm:pt>
    <dgm:pt modelId="{BEA73695-1C86-4DAF-B02C-BE4A521FA36F}">
      <dgm:prSet phldrT="[Tekst]" custT="1"/>
      <dgm:spPr/>
      <dgm:t>
        <a:bodyPr/>
        <a:lstStyle/>
        <a:p>
          <a:r>
            <a:rPr lang="pl-PL" sz="1600" dirty="0"/>
            <a:t>Zakaz instalacji nowych źródeł </a:t>
          </a:r>
          <a:r>
            <a:rPr lang="pl-PL" sz="1600" b="1" dirty="0"/>
            <a:t>na węgiel </a:t>
          </a:r>
          <a:r>
            <a:rPr lang="pl-PL" sz="1600" dirty="0"/>
            <a:t>w całej Małopolsce</a:t>
          </a:r>
        </a:p>
      </dgm:t>
    </dgm:pt>
    <dgm:pt modelId="{211C023A-0F42-46E7-912E-9E15C76A4A73}" type="parTrans" cxnId="{C76FFBF6-A49E-4CC7-814B-60A6C1EBF04A}">
      <dgm:prSet/>
      <dgm:spPr/>
      <dgm:t>
        <a:bodyPr/>
        <a:lstStyle/>
        <a:p>
          <a:endParaRPr lang="pl-PL" sz="2000"/>
        </a:p>
      </dgm:t>
    </dgm:pt>
    <dgm:pt modelId="{39A210DE-D550-4757-9D25-117AD6536162}" type="sibTrans" cxnId="{C76FFBF6-A49E-4CC7-814B-60A6C1EBF04A}">
      <dgm:prSet/>
      <dgm:spPr/>
      <dgm:t>
        <a:bodyPr/>
        <a:lstStyle/>
        <a:p>
          <a:endParaRPr lang="pl-PL" sz="2000"/>
        </a:p>
      </dgm:t>
    </dgm:pt>
    <dgm:pt modelId="{29249F70-E338-4ABD-B877-680B5AA427F7}">
      <dgm:prSet phldrT="[Tekst]" custT="1"/>
      <dgm:spPr/>
      <dgm:t>
        <a:bodyPr/>
        <a:lstStyle/>
        <a:p>
          <a:r>
            <a:rPr lang="pl-PL" sz="1600" dirty="0"/>
            <a:t>Całkowity zakaz spalania </a:t>
          </a:r>
          <a:r>
            <a:rPr lang="pl-PL" sz="1600" b="1" dirty="0"/>
            <a:t>paliw stałych</a:t>
          </a:r>
          <a:r>
            <a:rPr lang="pl-PL" sz="1600" dirty="0"/>
            <a:t> w miejscowościach uzdrowiskowych (strefy A i B) w Małopolsce – </a:t>
          </a:r>
          <a:r>
            <a:rPr lang="pl-PL" sz="1600" u="sng" dirty="0"/>
            <a:t>w odniesieniu do nowopowstających źródeł oraz do obecnie eksploatowanych źródeł</a:t>
          </a:r>
          <a:endParaRPr lang="pl-PL" sz="1600" dirty="0"/>
        </a:p>
      </dgm:t>
    </dgm:pt>
    <dgm:pt modelId="{712192E1-59A1-414C-BDA7-8171F075DAB7}" type="parTrans" cxnId="{B29A9B8E-C22F-43DB-813E-AC96936E5672}">
      <dgm:prSet/>
      <dgm:spPr/>
      <dgm:t>
        <a:bodyPr/>
        <a:lstStyle/>
        <a:p>
          <a:endParaRPr lang="pl-PL" sz="2000"/>
        </a:p>
      </dgm:t>
    </dgm:pt>
    <dgm:pt modelId="{7B1C05BD-59AC-4A26-A188-4F3EB8F712CD}" type="sibTrans" cxnId="{B29A9B8E-C22F-43DB-813E-AC96936E5672}">
      <dgm:prSet/>
      <dgm:spPr/>
      <dgm:t>
        <a:bodyPr/>
        <a:lstStyle/>
        <a:p>
          <a:endParaRPr lang="pl-PL" sz="2000"/>
        </a:p>
      </dgm:t>
    </dgm:pt>
    <dgm:pt modelId="{255EE41B-5D2B-4FCE-A82A-1E4D7CB501DD}">
      <dgm:prSet phldrT="[Tekst]" custT="1"/>
      <dgm:spPr/>
      <dgm:t>
        <a:bodyPr/>
        <a:lstStyle/>
        <a:p>
          <a:r>
            <a:rPr lang="pl-PL" sz="1600" dirty="0"/>
            <a:t>Wprowadzenie na terenie tzw. obwarzanka krakowskiego całkowitego zakazu spalania </a:t>
          </a:r>
          <a:r>
            <a:rPr lang="pl-PL" sz="1600" u="sng" dirty="0"/>
            <a:t>węgla</a:t>
          </a:r>
          <a:r>
            <a:rPr lang="pl-PL" sz="1600" dirty="0"/>
            <a:t> -</a:t>
          </a:r>
          <a:r>
            <a:rPr lang="pl-PL" sz="1600" b="1" dirty="0"/>
            <a:t> </a:t>
          </a:r>
          <a:r>
            <a:rPr lang="pl-PL" sz="1600" dirty="0"/>
            <a:t>w odniesieniu do nowopowstających źródeł oraz do obecnie eksploatowanych źródeł</a:t>
          </a:r>
        </a:p>
      </dgm:t>
    </dgm:pt>
    <dgm:pt modelId="{0A5D52D5-A6B8-4837-892B-BAB94A1BBA24}" type="parTrans" cxnId="{84535E4B-B096-446F-8ACF-F9DE6E20CEE4}">
      <dgm:prSet/>
      <dgm:spPr/>
      <dgm:t>
        <a:bodyPr/>
        <a:lstStyle/>
        <a:p>
          <a:endParaRPr lang="pl-PL" sz="2000"/>
        </a:p>
      </dgm:t>
    </dgm:pt>
    <dgm:pt modelId="{7A5D2CBF-C037-40BF-9B84-91F3BBFD67A1}" type="sibTrans" cxnId="{84535E4B-B096-446F-8ACF-F9DE6E20CEE4}">
      <dgm:prSet/>
      <dgm:spPr/>
      <dgm:t>
        <a:bodyPr/>
        <a:lstStyle/>
        <a:p>
          <a:endParaRPr lang="pl-PL" sz="2000"/>
        </a:p>
      </dgm:t>
    </dgm:pt>
    <dgm:pt modelId="{7FABEF67-0C87-4A31-9C8D-7A5B9CDD10DB}">
      <dgm:prSet phldrT="[Tekst]" custT="1"/>
      <dgm:spPr/>
      <dgm:t>
        <a:bodyPr/>
        <a:lstStyle/>
        <a:p>
          <a:r>
            <a:rPr lang="pl-PL" sz="1600" dirty="0"/>
            <a:t>Wprowadzenie strefy ograniczonej emisji komunikacyjnej na obszarze Krakowa, obejmującej obszar ograniczony III obwodnicą miasta. </a:t>
          </a:r>
        </a:p>
      </dgm:t>
    </dgm:pt>
    <dgm:pt modelId="{519FB6CC-A478-48D5-B213-87FBF75D24C8}" type="parTrans" cxnId="{2534D2C7-FFCA-4453-90C8-51FD1619D0AE}">
      <dgm:prSet/>
      <dgm:spPr/>
      <dgm:t>
        <a:bodyPr/>
        <a:lstStyle/>
        <a:p>
          <a:endParaRPr lang="pl-PL" sz="2000"/>
        </a:p>
      </dgm:t>
    </dgm:pt>
    <dgm:pt modelId="{F60A62BE-597D-40B1-853E-45F4D94CF49D}" type="sibTrans" cxnId="{2534D2C7-FFCA-4453-90C8-51FD1619D0AE}">
      <dgm:prSet/>
      <dgm:spPr/>
      <dgm:t>
        <a:bodyPr/>
        <a:lstStyle/>
        <a:p>
          <a:endParaRPr lang="pl-PL" sz="2000"/>
        </a:p>
      </dgm:t>
    </dgm:pt>
    <dgm:pt modelId="{5133CCD7-311E-45C4-B71E-4A13E53047C2}">
      <dgm:prSet phldrT="[Tekst]" custT="1"/>
      <dgm:spPr/>
      <dgm:t>
        <a:bodyPr/>
        <a:lstStyle/>
        <a:p>
          <a:r>
            <a:rPr lang="pl-PL" sz="1600" dirty="0"/>
            <a:t>Utworzenie stref czystego transportu w centrach miast w województwie małopolskim </a:t>
          </a:r>
        </a:p>
      </dgm:t>
    </dgm:pt>
    <dgm:pt modelId="{09735C98-E5F7-4CA8-BA5B-23E012068C4F}" type="parTrans" cxnId="{A871D381-E82B-4D9A-9C95-29173FCD0C7C}">
      <dgm:prSet/>
      <dgm:spPr/>
      <dgm:t>
        <a:bodyPr/>
        <a:lstStyle/>
        <a:p>
          <a:endParaRPr lang="pl-PL" sz="2000"/>
        </a:p>
      </dgm:t>
    </dgm:pt>
    <dgm:pt modelId="{5451DD74-24D2-4E15-AF3E-F5BFDE01AB7C}" type="sibTrans" cxnId="{A871D381-E82B-4D9A-9C95-29173FCD0C7C}">
      <dgm:prSet/>
      <dgm:spPr/>
      <dgm:t>
        <a:bodyPr/>
        <a:lstStyle/>
        <a:p>
          <a:endParaRPr lang="pl-PL" sz="2000"/>
        </a:p>
      </dgm:t>
    </dgm:pt>
    <dgm:pt modelId="{35AEF426-714D-423B-8467-F72A56F1F7BD}">
      <dgm:prSet phldrT="[Tekst]" custT="1"/>
      <dgm:spPr/>
      <dgm:t>
        <a:bodyPr/>
        <a:lstStyle/>
        <a:p>
          <a:pPr>
            <a:buFont typeface="+mj-lt"/>
            <a:buAutoNum type="arabicPeriod"/>
          </a:pPr>
          <a:r>
            <a:rPr lang="pl-PL" sz="1600" dirty="0"/>
            <a:t>Rozwój kolei aglomeracyjnej zgodny z długoterminowymi planami UMWM.</a:t>
          </a:r>
        </a:p>
      </dgm:t>
    </dgm:pt>
    <dgm:pt modelId="{BA3CCB40-7D06-4F21-BDF7-4D0AE5C499B4}" type="parTrans" cxnId="{75E48CB4-6403-4E7C-AC9B-6A66BE7868BA}">
      <dgm:prSet/>
      <dgm:spPr/>
      <dgm:t>
        <a:bodyPr/>
        <a:lstStyle/>
        <a:p>
          <a:endParaRPr lang="pl-PL" sz="2000"/>
        </a:p>
      </dgm:t>
    </dgm:pt>
    <dgm:pt modelId="{1F8E271C-5F11-4E9B-8880-EA538EC56E3C}" type="sibTrans" cxnId="{75E48CB4-6403-4E7C-AC9B-6A66BE7868BA}">
      <dgm:prSet/>
      <dgm:spPr/>
      <dgm:t>
        <a:bodyPr/>
        <a:lstStyle/>
        <a:p>
          <a:endParaRPr lang="pl-PL" sz="2000"/>
        </a:p>
      </dgm:t>
    </dgm:pt>
    <dgm:pt modelId="{C691D6A9-C7A1-41F7-8C72-ED20FC45B1DD}">
      <dgm:prSet phldrT="[Tekst]" custT="1"/>
      <dgm:spPr/>
      <dgm:t>
        <a:bodyPr/>
        <a:lstStyle/>
        <a:p>
          <a:r>
            <a:rPr lang="pl-PL" sz="1600" dirty="0"/>
            <a:t>Osiągnięcie wymagań konkluzji BAT przez zakłady przemysłowe i dyrektywy MCP</a:t>
          </a:r>
        </a:p>
      </dgm:t>
    </dgm:pt>
    <dgm:pt modelId="{A197F257-77FE-408F-832E-0521A2A33056}" type="parTrans" cxnId="{C6B41FE6-A09D-4B30-AC65-A6A9B3583778}">
      <dgm:prSet/>
      <dgm:spPr/>
      <dgm:t>
        <a:bodyPr/>
        <a:lstStyle/>
        <a:p>
          <a:endParaRPr lang="pl-PL" sz="2000"/>
        </a:p>
      </dgm:t>
    </dgm:pt>
    <dgm:pt modelId="{FB489185-5EA7-4E19-8A93-F56AEC71FE0E}" type="sibTrans" cxnId="{C6B41FE6-A09D-4B30-AC65-A6A9B3583778}">
      <dgm:prSet/>
      <dgm:spPr/>
      <dgm:t>
        <a:bodyPr/>
        <a:lstStyle/>
        <a:p>
          <a:endParaRPr lang="pl-PL" sz="2000"/>
        </a:p>
      </dgm:t>
    </dgm:pt>
    <dgm:pt modelId="{C038085C-2F97-4BEB-AD73-549AC586C687}" type="pres">
      <dgm:prSet presAssocID="{907C0D9C-1724-4E74-89F8-6370A69708C7}" presName="vert0" presStyleCnt="0">
        <dgm:presLayoutVars>
          <dgm:dir/>
          <dgm:animOne val="branch"/>
          <dgm:animLvl val="lvl"/>
        </dgm:presLayoutVars>
      </dgm:prSet>
      <dgm:spPr/>
    </dgm:pt>
    <dgm:pt modelId="{2CC406E9-3A45-48FC-A457-35438A492C42}" type="pres">
      <dgm:prSet presAssocID="{BEA73695-1C86-4DAF-B02C-BE4A521FA36F}" presName="thickLine" presStyleLbl="alignNode1" presStyleIdx="0" presStyleCnt="7"/>
      <dgm:spPr/>
    </dgm:pt>
    <dgm:pt modelId="{7E59FB2F-533A-434D-950E-67C413932F55}" type="pres">
      <dgm:prSet presAssocID="{BEA73695-1C86-4DAF-B02C-BE4A521FA36F}" presName="horz1" presStyleCnt="0"/>
      <dgm:spPr/>
    </dgm:pt>
    <dgm:pt modelId="{D52B150C-A429-445F-9925-37CA314C274F}" type="pres">
      <dgm:prSet presAssocID="{BEA73695-1C86-4DAF-B02C-BE4A521FA36F}" presName="tx1" presStyleLbl="revTx" presStyleIdx="0" presStyleCnt="7"/>
      <dgm:spPr/>
    </dgm:pt>
    <dgm:pt modelId="{E7F2C2C6-DBE3-419F-98BA-52ABBBE92369}" type="pres">
      <dgm:prSet presAssocID="{BEA73695-1C86-4DAF-B02C-BE4A521FA36F}" presName="vert1" presStyleCnt="0"/>
      <dgm:spPr/>
    </dgm:pt>
    <dgm:pt modelId="{1BE364FC-E46B-4F38-A19A-EFA63A0F7E0C}" type="pres">
      <dgm:prSet presAssocID="{29249F70-E338-4ABD-B877-680B5AA427F7}" presName="thickLine" presStyleLbl="alignNode1" presStyleIdx="1" presStyleCnt="7"/>
      <dgm:spPr/>
    </dgm:pt>
    <dgm:pt modelId="{3AFC326F-D013-457D-AC6A-43B080E30DEA}" type="pres">
      <dgm:prSet presAssocID="{29249F70-E338-4ABD-B877-680B5AA427F7}" presName="horz1" presStyleCnt="0"/>
      <dgm:spPr/>
    </dgm:pt>
    <dgm:pt modelId="{213726BD-C673-44E8-BC85-3B748CDFD879}" type="pres">
      <dgm:prSet presAssocID="{29249F70-E338-4ABD-B877-680B5AA427F7}" presName="tx1" presStyleLbl="revTx" presStyleIdx="1" presStyleCnt="7"/>
      <dgm:spPr/>
    </dgm:pt>
    <dgm:pt modelId="{A2A423A4-E973-4FC2-8EB2-EB85ADD45AF9}" type="pres">
      <dgm:prSet presAssocID="{29249F70-E338-4ABD-B877-680B5AA427F7}" presName="vert1" presStyleCnt="0"/>
      <dgm:spPr/>
    </dgm:pt>
    <dgm:pt modelId="{736F3B42-A09E-48FF-8AD4-8EA24DA4415B}" type="pres">
      <dgm:prSet presAssocID="{255EE41B-5D2B-4FCE-A82A-1E4D7CB501DD}" presName="thickLine" presStyleLbl="alignNode1" presStyleIdx="2" presStyleCnt="7"/>
      <dgm:spPr/>
    </dgm:pt>
    <dgm:pt modelId="{D405E67A-BEB9-4E45-8E1E-1B31465BF62F}" type="pres">
      <dgm:prSet presAssocID="{255EE41B-5D2B-4FCE-A82A-1E4D7CB501DD}" presName="horz1" presStyleCnt="0"/>
      <dgm:spPr/>
    </dgm:pt>
    <dgm:pt modelId="{1005ADC8-D3ED-48A6-A126-F35F44009868}" type="pres">
      <dgm:prSet presAssocID="{255EE41B-5D2B-4FCE-A82A-1E4D7CB501DD}" presName="tx1" presStyleLbl="revTx" presStyleIdx="2" presStyleCnt="7"/>
      <dgm:spPr/>
    </dgm:pt>
    <dgm:pt modelId="{5BD480B8-CFF1-4699-A1B5-3DBF7B3924CD}" type="pres">
      <dgm:prSet presAssocID="{255EE41B-5D2B-4FCE-A82A-1E4D7CB501DD}" presName="vert1" presStyleCnt="0"/>
      <dgm:spPr/>
    </dgm:pt>
    <dgm:pt modelId="{CAAEE117-AF8E-42A9-A7D0-D650E2B8628B}" type="pres">
      <dgm:prSet presAssocID="{7FABEF67-0C87-4A31-9C8D-7A5B9CDD10DB}" presName="thickLine" presStyleLbl="alignNode1" presStyleIdx="3" presStyleCnt="7"/>
      <dgm:spPr/>
    </dgm:pt>
    <dgm:pt modelId="{FD6A5EB4-925D-464E-959F-77B36A56A7A2}" type="pres">
      <dgm:prSet presAssocID="{7FABEF67-0C87-4A31-9C8D-7A5B9CDD10DB}" presName="horz1" presStyleCnt="0"/>
      <dgm:spPr/>
    </dgm:pt>
    <dgm:pt modelId="{8F43B0C7-3822-4C7E-9043-3741C216DE51}" type="pres">
      <dgm:prSet presAssocID="{7FABEF67-0C87-4A31-9C8D-7A5B9CDD10DB}" presName="tx1" presStyleLbl="revTx" presStyleIdx="3" presStyleCnt="7"/>
      <dgm:spPr/>
    </dgm:pt>
    <dgm:pt modelId="{C09B28F6-6ACE-4B67-98D9-845D42DE7430}" type="pres">
      <dgm:prSet presAssocID="{7FABEF67-0C87-4A31-9C8D-7A5B9CDD10DB}" presName="vert1" presStyleCnt="0"/>
      <dgm:spPr/>
    </dgm:pt>
    <dgm:pt modelId="{256C7382-5BD2-4B31-AC1D-5878B89A6DC3}" type="pres">
      <dgm:prSet presAssocID="{5133CCD7-311E-45C4-B71E-4A13E53047C2}" presName="thickLine" presStyleLbl="alignNode1" presStyleIdx="4" presStyleCnt="7"/>
      <dgm:spPr/>
    </dgm:pt>
    <dgm:pt modelId="{8B931AEB-9802-4612-B843-CB7A092CE559}" type="pres">
      <dgm:prSet presAssocID="{5133CCD7-311E-45C4-B71E-4A13E53047C2}" presName="horz1" presStyleCnt="0"/>
      <dgm:spPr/>
    </dgm:pt>
    <dgm:pt modelId="{074D23EB-4CFB-4BEC-9816-E3718783FAB6}" type="pres">
      <dgm:prSet presAssocID="{5133CCD7-311E-45C4-B71E-4A13E53047C2}" presName="tx1" presStyleLbl="revTx" presStyleIdx="4" presStyleCnt="7"/>
      <dgm:spPr/>
    </dgm:pt>
    <dgm:pt modelId="{EE1BDE34-A07A-4E2C-86C1-E1465D3A0208}" type="pres">
      <dgm:prSet presAssocID="{5133CCD7-311E-45C4-B71E-4A13E53047C2}" presName="vert1" presStyleCnt="0"/>
      <dgm:spPr/>
    </dgm:pt>
    <dgm:pt modelId="{7B07F1A1-4857-4051-BDFE-090EBA3D01F8}" type="pres">
      <dgm:prSet presAssocID="{35AEF426-714D-423B-8467-F72A56F1F7BD}" presName="thickLine" presStyleLbl="alignNode1" presStyleIdx="5" presStyleCnt="7"/>
      <dgm:spPr/>
    </dgm:pt>
    <dgm:pt modelId="{0A41B151-6CF1-4D8B-9E3B-E8B41B5CB7C8}" type="pres">
      <dgm:prSet presAssocID="{35AEF426-714D-423B-8467-F72A56F1F7BD}" presName="horz1" presStyleCnt="0"/>
      <dgm:spPr/>
    </dgm:pt>
    <dgm:pt modelId="{68AA1AF7-AD1E-4164-835F-F4C9C85DC25F}" type="pres">
      <dgm:prSet presAssocID="{35AEF426-714D-423B-8467-F72A56F1F7BD}" presName="tx1" presStyleLbl="revTx" presStyleIdx="5" presStyleCnt="7"/>
      <dgm:spPr/>
    </dgm:pt>
    <dgm:pt modelId="{164EED19-9EA3-4522-9B13-63274A85310D}" type="pres">
      <dgm:prSet presAssocID="{35AEF426-714D-423B-8467-F72A56F1F7BD}" presName="vert1" presStyleCnt="0"/>
      <dgm:spPr/>
    </dgm:pt>
    <dgm:pt modelId="{A3405153-A1A0-4E3B-9519-D92E641EE455}" type="pres">
      <dgm:prSet presAssocID="{C691D6A9-C7A1-41F7-8C72-ED20FC45B1DD}" presName="thickLine" presStyleLbl="alignNode1" presStyleIdx="6" presStyleCnt="7"/>
      <dgm:spPr/>
    </dgm:pt>
    <dgm:pt modelId="{10EE6359-2E27-437A-864B-7A8EAE5FE636}" type="pres">
      <dgm:prSet presAssocID="{C691D6A9-C7A1-41F7-8C72-ED20FC45B1DD}" presName="horz1" presStyleCnt="0"/>
      <dgm:spPr/>
    </dgm:pt>
    <dgm:pt modelId="{9555F715-C199-407B-8CE4-CA4EE83B0E83}" type="pres">
      <dgm:prSet presAssocID="{C691D6A9-C7A1-41F7-8C72-ED20FC45B1DD}" presName="tx1" presStyleLbl="revTx" presStyleIdx="6" presStyleCnt="7"/>
      <dgm:spPr/>
    </dgm:pt>
    <dgm:pt modelId="{A0BD57B0-9771-4779-8579-C180E9B6411C}" type="pres">
      <dgm:prSet presAssocID="{C691D6A9-C7A1-41F7-8C72-ED20FC45B1DD}" presName="vert1" presStyleCnt="0"/>
      <dgm:spPr/>
    </dgm:pt>
  </dgm:ptLst>
  <dgm:cxnLst>
    <dgm:cxn modelId="{FF5DEA3A-337A-44E5-BDA9-D0E6CDD7BC07}" type="presOf" srcId="{255EE41B-5D2B-4FCE-A82A-1E4D7CB501DD}" destId="{1005ADC8-D3ED-48A6-A126-F35F44009868}" srcOrd="0" destOrd="0" presId="urn:microsoft.com/office/officeart/2008/layout/LinedList"/>
    <dgm:cxn modelId="{0EF7293C-360E-4770-BE0A-BBB0AE2C0F10}" type="presOf" srcId="{907C0D9C-1724-4E74-89F8-6370A69708C7}" destId="{C038085C-2F97-4BEB-AD73-549AC586C687}" srcOrd="0" destOrd="0" presId="urn:microsoft.com/office/officeart/2008/layout/LinedList"/>
    <dgm:cxn modelId="{22C6B25B-1CD4-4AF4-83B7-CBF68DCE42A0}" type="presOf" srcId="{C691D6A9-C7A1-41F7-8C72-ED20FC45B1DD}" destId="{9555F715-C199-407B-8CE4-CA4EE83B0E83}" srcOrd="0" destOrd="0" presId="urn:microsoft.com/office/officeart/2008/layout/LinedList"/>
    <dgm:cxn modelId="{879E6C66-74DA-4686-80FA-355151DC42FD}" type="presOf" srcId="{29249F70-E338-4ABD-B877-680B5AA427F7}" destId="{213726BD-C673-44E8-BC85-3B748CDFD879}" srcOrd="0" destOrd="0" presId="urn:microsoft.com/office/officeart/2008/layout/LinedList"/>
    <dgm:cxn modelId="{84535E4B-B096-446F-8ACF-F9DE6E20CEE4}" srcId="{907C0D9C-1724-4E74-89F8-6370A69708C7}" destId="{255EE41B-5D2B-4FCE-A82A-1E4D7CB501DD}" srcOrd="2" destOrd="0" parTransId="{0A5D52D5-A6B8-4837-892B-BAB94A1BBA24}" sibTransId="{7A5D2CBF-C037-40BF-9B84-91F3BBFD67A1}"/>
    <dgm:cxn modelId="{6783FB6F-7D82-4863-A583-055E2783B12E}" type="presOf" srcId="{BEA73695-1C86-4DAF-B02C-BE4A521FA36F}" destId="{D52B150C-A429-445F-9925-37CA314C274F}" srcOrd="0" destOrd="0" presId="urn:microsoft.com/office/officeart/2008/layout/LinedList"/>
    <dgm:cxn modelId="{A871D381-E82B-4D9A-9C95-29173FCD0C7C}" srcId="{907C0D9C-1724-4E74-89F8-6370A69708C7}" destId="{5133CCD7-311E-45C4-B71E-4A13E53047C2}" srcOrd="4" destOrd="0" parTransId="{09735C98-E5F7-4CA8-BA5B-23E012068C4F}" sibTransId="{5451DD74-24D2-4E15-AF3E-F5BFDE01AB7C}"/>
    <dgm:cxn modelId="{B29A9B8E-C22F-43DB-813E-AC96936E5672}" srcId="{907C0D9C-1724-4E74-89F8-6370A69708C7}" destId="{29249F70-E338-4ABD-B877-680B5AA427F7}" srcOrd="1" destOrd="0" parTransId="{712192E1-59A1-414C-BDA7-8171F075DAB7}" sibTransId="{7B1C05BD-59AC-4A26-A188-4F3EB8F712CD}"/>
    <dgm:cxn modelId="{88CCFBA7-0A3C-4A04-B8D3-0B32CB2C84AA}" type="presOf" srcId="{5133CCD7-311E-45C4-B71E-4A13E53047C2}" destId="{074D23EB-4CFB-4BEC-9816-E3718783FAB6}" srcOrd="0" destOrd="0" presId="urn:microsoft.com/office/officeart/2008/layout/LinedList"/>
    <dgm:cxn modelId="{75E48CB4-6403-4E7C-AC9B-6A66BE7868BA}" srcId="{907C0D9C-1724-4E74-89F8-6370A69708C7}" destId="{35AEF426-714D-423B-8467-F72A56F1F7BD}" srcOrd="5" destOrd="0" parTransId="{BA3CCB40-7D06-4F21-BDF7-4D0AE5C499B4}" sibTransId="{1F8E271C-5F11-4E9B-8880-EA538EC56E3C}"/>
    <dgm:cxn modelId="{2534D2C7-FFCA-4453-90C8-51FD1619D0AE}" srcId="{907C0D9C-1724-4E74-89F8-6370A69708C7}" destId="{7FABEF67-0C87-4A31-9C8D-7A5B9CDD10DB}" srcOrd="3" destOrd="0" parTransId="{519FB6CC-A478-48D5-B213-87FBF75D24C8}" sibTransId="{F60A62BE-597D-40B1-853E-45F4D94CF49D}"/>
    <dgm:cxn modelId="{C6B41FE6-A09D-4B30-AC65-A6A9B3583778}" srcId="{907C0D9C-1724-4E74-89F8-6370A69708C7}" destId="{C691D6A9-C7A1-41F7-8C72-ED20FC45B1DD}" srcOrd="6" destOrd="0" parTransId="{A197F257-77FE-408F-832E-0521A2A33056}" sibTransId="{FB489185-5EA7-4E19-8A93-F56AEC71FE0E}"/>
    <dgm:cxn modelId="{83B5ABE7-76EE-4EE9-A527-3F93B9D03EC0}" type="presOf" srcId="{35AEF426-714D-423B-8467-F72A56F1F7BD}" destId="{68AA1AF7-AD1E-4164-835F-F4C9C85DC25F}" srcOrd="0" destOrd="0" presId="urn:microsoft.com/office/officeart/2008/layout/LinedList"/>
    <dgm:cxn modelId="{C76FFBF6-A49E-4CC7-814B-60A6C1EBF04A}" srcId="{907C0D9C-1724-4E74-89F8-6370A69708C7}" destId="{BEA73695-1C86-4DAF-B02C-BE4A521FA36F}" srcOrd="0" destOrd="0" parTransId="{211C023A-0F42-46E7-912E-9E15C76A4A73}" sibTransId="{39A210DE-D550-4757-9D25-117AD6536162}"/>
    <dgm:cxn modelId="{617BF2FC-3678-48C9-B438-91DC33BADD94}" type="presOf" srcId="{7FABEF67-0C87-4A31-9C8D-7A5B9CDD10DB}" destId="{8F43B0C7-3822-4C7E-9043-3741C216DE51}" srcOrd="0" destOrd="0" presId="urn:microsoft.com/office/officeart/2008/layout/LinedList"/>
    <dgm:cxn modelId="{269E5FEA-4EC5-4349-8F2D-168D26A5BA29}" type="presParOf" srcId="{C038085C-2F97-4BEB-AD73-549AC586C687}" destId="{2CC406E9-3A45-48FC-A457-35438A492C42}" srcOrd="0" destOrd="0" presId="urn:microsoft.com/office/officeart/2008/layout/LinedList"/>
    <dgm:cxn modelId="{6CE57EA0-BEAA-4A94-8D59-64B80694C4BB}" type="presParOf" srcId="{C038085C-2F97-4BEB-AD73-549AC586C687}" destId="{7E59FB2F-533A-434D-950E-67C413932F55}" srcOrd="1" destOrd="0" presId="urn:microsoft.com/office/officeart/2008/layout/LinedList"/>
    <dgm:cxn modelId="{957D68F9-30E9-4FD7-8E11-F9C663DC4553}" type="presParOf" srcId="{7E59FB2F-533A-434D-950E-67C413932F55}" destId="{D52B150C-A429-445F-9925-37CA314C274F}" srcOrd="0" destOrd="0" presId="urn:microsoft.com/office/officeart/2008/layout/LinedList"/>
    <dgm:cxn modelId="{CBCD325C-76B4-4D3D-9F06-092F18DFDB05}" type="presParOf" srcId="{7E59FB2F-533A-434D-950E-67C413932F55}" destId="{E7F2C2C6-DBE3-419F-98BA-52ABBBE92369}" srcOrd="1" destOrd="0" presId="urn:microsoft.com/office/officeart/2008/layout/LinedList"/>
    <dgm:cxn modelId="{6E5676A1-A62C-45B1-A848-A6D5CD7582A8}" type="presParOf" srcId="{C038085C-2F97-4BEB-AD73-549AC586C687}" destId="{1BE364FC-E46B-4F38-A19A-EFA63A0F7E0C}" srcOrd="2" destOrd="0" presId="urn:microsoft.com/office/officeart/2008/layout/LinedList"/>
    <dgm:cxn modelId="{1D2DA3E3-5A15-440C-B3F0-C0A15CB6D09B}" type="presParOf" srcId="{C038085C-2F97-4BEB-AD73-549AC586C687}" destId="{3AFC326F-D013-457D-AC6A-43B080E30DEA}" srcOrd="3" destOrd="0" presId="urn:microsoft.com/office/officeart/2008/layout/LinedList"/>
    <dgm:cxn modelId="{B21DCD77-78DA-451D-8582-D03148B4F124}" type="presParOf" srcId="{3AFC326F-D013-457D-AC6A-43B080E30DEA}" destId="{213726BD-C673-44E8-BC85-3B748CDFD879}" srcOrd="0" destOrd="0" presId="urn:microsoft.com/office/officeart/2008/layout/LinedList"/>
    <dgm:cxn modelId="{AEB057D2-8A49-4C77-8ABE-73069C65061F}" type="presParOf" srcId="{3AFC326F-D013-457D-AC6A-43B080E30DEA}" destId="{A2A423A4-E973-4FC2-8EB2-EB85ADD45AF9}" srcOrd="1" destOrd="0" presId="urn:microsoft.com/office/officeart/2008/layout/LinedList"/>
    <dgm:cxn modelId="{61E6B038-4375-4D32-8C94-B0EE57CFB458}" type="presParOf" srcId="{C038085C-2F97-4BEB-AD73-549AC586C687}" destId="{736F3B42-A09E-48FF-8AD4-8EA24DA4415B}" srcOrd="4" destOrd="0" presId="urn:microsoft.com/office/officeart/2008/layout/LinedList"/>
    <dgm:cxn modelId="{EA267F9F-4B17-46FC-B300-BC847D37A5B5}" type="presParOf" srcId="{C038085C-2F97-4BEB-AD73-549AC586C687}" destId="{D405E67A-BEB9-4E45-8E1E-1B31465BF62F}" srcOrd="5" destOrd="0" presId="urn:microsoft.com/office/officeart/2008/layout/LinedList"/>
    <dgm:cxn modelId="{3B52A1BF-53AB-448D-BBF2-C30F66F574D7}" type="presParOf" srcId="{D405E67A-BEB9-4E45-8E1E-1B31465BF62F}" destId="{1005ADC8-D3ED-48A6-A126-F35F44009868}" srcOrd="0" destOrd="0" presId="urn:microsoft.com/office/officeart/2008/layout/LinedList"/>
    <dgm:cxn modelId="{9A88FC22-7934-4224-9733-EEFEA9E62EBE}" type="presParOf" srcId="{D405E67A-BEB9-4E45-8E1E-1B31465BF62F}" destId="{5BD480B8-CFF1-4699-A1B5-3DBF7B3924CD}" srcOrd="1" destOrd="0" presId="urn:microsoft.com/office/officeart/2008/layout/LinedList"/>
    <dgm:cxn modelId="{86AF8A92-2580-497D-9955-CA6EFF0FA527}" type="presParOf" srcId="{C038085C-2F97-4BEB-AD73-549AC586C687}" destId="{CAAEE117-AF8E-42A9-A7D0-D650E2B8628B}" srcOrd="6" destOrd="0" presId="urn:microsoft.com/office/officeart/2008/layout/LinedList"/>
    <dgm:cxn modelId="{92735161-8E72-4A99-A730-25B90A0E4D98}" type="presParOf" srcId="{C038085C-2F97-4BEB-AD73-549AC586C687}" destId="{FD6A5EB4-925D-464E-959F-77B36A56A7A2}" srcOrd="7" destOrd="0" presId="urn:microsoft.com/office/officeart/2008/layout/LinedList"/>
    <dgm:cxn modelId="{B3908CF8-A4A0-4FC6-A84F-62C83ADA96D1}" type="presParOf" srcId="{FD6A5EB4-925D-464E-959F-77B36A56A7A2}" destId="{8F43B0C7-3822-4C7E-9043-3741C216DE51}" srcOrd="0" destOrd="0" presId="urn:microsoft.com/office/officeart/2008/layout/LinedList"/>
    <dgm:cxn modelId="{FA866357-AFBF-4979-BBE3-316D511EFD67}" type="presParOf" srcId="{FD6A5EB4-925D-464E-959F-77B36A56A7A2}" destId="{C09B28F6-6ACE-4B67-98D9-845D42DE7430}" srcOrd="1" destOrd="0" presId="urn:microsoft.com/office/officeart/2008/layout/LinedList"/>
    <dgm:cxn modelId="{8F6EF088-97A2-48BE-B2DD-23024F3BAE2B}" type="presParOf" srcId="{C038085C-2F97-4BEB-AD73-549AC586C687}" destId="{256C7382-5BD2-4B31-AC1D-5878B89A6DC3}" srcOrd="8" destOrd="0" presId="urn:microsoft.com/office/officeart/2008/layout/LinedList"/>
    <dgm:cxn modelId="{3D5CC88B-87EF-4D7E-B4DC-181047B8B79C}" type="presParOf" srcId="{C038085C-2F97-4BEB-AD73-549AC586C687}" destId="{8B931AEB-9802-4612-B843-CB7A092CE559}" srcOrd="9" destOrd="0" presId="urn:microsoft.com/office/officeart/2008/layout/LinedList"/>
    <dgm:cxn modelId="{96B677A0-CA73-4438-938D-B6DA1EAD2B08}" type="presParOf" srcId="{8B931AEB-9802-4612-B843-CB7A092CE559}" destId="{074D23EB-4CFB-4BEC-9816-E3718783FAB6}" srcOrd="0" destOrd="0" presId="urn:microsoft.com/office/officeart/2008/layout/LinedList"/>
    <dgm:cxn modelId="{A2D8AF0F-C7ED-4ADE-BF22-581ABA2EBDAB}" type="presParOf" srcId="{8B931AEB-9802-4612-B843-CB7A092CE559}" destId="{EE1BDE34-A07A-4E2C-86C1-E1465D3A0208}" srcOrd="1" destOrd="0" presId="urn:microsoft.com/office/officeart/2008/layout/LinedList"/>
    <dgm:cxn modelId="{4B3F3EDA-F3C0-4B9C-A93A-0BD67A4A5086}" type="presParOf" srcId="{C038085C-2F97-4BEB-AD73-549AC586C687}" destId="{7B07F1A1-4857-4051-BDFE-090EBA3D01F8}" srcOrd="10" destOrd="0" presId="urn:microsoft.com/office/officeart/2008/layout/LinedList"/>
    <dgm:cxn modelId="{B97AD09E-75AD-4E1A-A13E-264C98182F5D}" type="presParOf" srcId="{C038085C-2F97-4BEB-AD73-549AC586C687}" destId="{0A41B151-6CF1-4D8B-9E3B-E8B41B5CB7C8}" srcOrd="11" destOrd="0" presId="urn:microsoft.com/office/officeart/2008/layout/LinedList"/>
    <dgm:cxn modelId="{253CE156-B821-4142-9EC0-F9C3CABE0F5E}" type="presParOf" srcId="{0A41B151-6CF1-4D8B-9E3B-E8B41B5CB7C8}" destId="{68AA1AF7-AD1E-4164-835F-F4C9C85DC25F}" srcOrd="0" destOrd="0" presId="urn:microsoft.com/office/officeart/2008/layout/LinedList"/>
    <dgm:cxn modelId="{3D67FBCC-22CE-4DBB-AA58-2444D18F06EF}" type="presParOf" srcId="{0A41B151-6CF1-4D8B-9E3B-E8B41B5CB7C8}" destId="{164EED19-9EA3-4522-9B13-63274A85310D}" srcOrd="1" destOrd="0" presId="urn:microsoft.com/office/officeart/2008/layout/LinedList"/>
    <dgm:cxn modelId="{EDC53C19-9BC2-473E-AD49-A7F390AC692B}" type="presParOf" srcId="{C038085C-2F97-4BEB-AD73-549AC586C687}" destId="{A3405153-A1A0-4E3B-9519-D92E641EE455}" srcOrd="12" destOrd="0" presId="urn:microsoft.com/office/officeart/2008/layout/LinedList"/>
    <dgm:cxn modelId="{F519E02D-EFF0-4C67-81F8-419DE7FF829F}" type="presParOf" srcId="{C038085C-2F97-4BEB-AD73-549AC586C687}" destId="{10EE6359-2E27-437A-864B-7A8EAE5FE636}" srcOrd="13" destOrd="0" presId="urn:microsoft.com/office/officeart/2008/layout/LinedList"/>
    <dgm:cxn modelId="{7787A3FB-EA3D-48B7-BCC0-F372AFAD5554}" type="presParOf" srcId="{10EE6359-2E27-437A-864B-7A8EAE5FE636}" destId="{9555F715-C199-407B-8CE4-CA4EE83B0E83}" srcOrd="0" destOrd="0" presId="urn:microsoft.com/office/officeart/2008/layout/LinedList"/>
    <dgm:cxn modelId="{7D36D159-38F8-4B9A-9B8F-2FA4BCA12303}" type="presParOf" srcId="{10EE6359-2E27-437A-864B-7A8EAE5FE636}" destId="{A0BD57B0-9771-4779-8579-C180E9B6411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A9EA4C8-8983-406D-B4BB-9A520B8441F4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l-PL"/>
        </a:p>
      </dgm:t>
    </dgm:pt>
    <dgm:pt modelId="{0E92F684-C9F2-47F5-AD6C-277C08B4F2D5}">
      <dgm:prSet phldrT="[Tekst]" custT="1"/>
      <dgm:spPr/>
      <dgm:t>
        <a:bodyPr/>
        <a:lstStyle/>
        <a:p>
          <a:pPr>
            <a:buFont typeface="+mj-lt"/>
            <a:buAutoNum type="arabicPeriod"/>
          </a:pPr>
          <a:r>
            <a:rPr lang="pl-PL" sz="1600" dirty="0"/>
            <a:t>Możliwość zastosowania biomasy przy zachowaniu standardów emisji, które zapewnią dotrzymanie poziomów emisji zanieczyszczeń rekomendowanych przez WHO.</a:t>
          </a:r>
        </a:p>
      </dgm:t>
    </dgm:pt>
    <dgm:pt modelId="{384C6E13-9AB3-487D-856B-7F636E348166}" type="parTrans" cxnId="{37A8CBDE-0246-4982-A571-65B7CF32FE2D}">
      <dgm:prSet/>
      <dgm:spPr/>
      <dgm:t>
        <a:bodyPr/>
        <a:lstStyle/>
        <a:p>
          <a:endParaRPr lang="pl-PL" sz="2000"/>
        </a:p>
      </dgm:t>
    </dgm:pt>
    <dgm:pt modelId="{7627F389-0440-46FA-9EA4-9B6AF36BA3D2}" type="sibTrans" cxnId="{37A8CBDE-0246-4982-A571-65B7CF32FE2D}">
      <dgm:prSet/>
      <dgm:spPr/>
      <dgm:t>
        <a:bodyPr/>
        <a:lstStyle/>
        <a:p>
          <a:endParaRPr lang="pl-PL" sz="2000"/>
        </a:p>
      </dgm:t>
    </dgm:pt>
    <dgm:pt modelId="{C8F92F60-BF91-4953-85B6-0A58EA38F727}">
      <dgm:prSet phldrT="[Tekst]" custT="1"/>
      <dgm:spPr/>
      <dgm:t>
        <a:bodyPr/>
        <a:lstStyle/>
        <a:p>
          <a:r>
            <a:rPr lang="pl-PL" sz="1600" dirty="0"/>
            <a:t>Założenie, że w nowych budynkach oraz przy wymianie istniejących źródeł powstają tylko źródła rozumiane jako OZE oraz źródła zasilane biomasą spełniające wymagania</a:t>
          </a:r>
        </a:p>
      </dgm:t>
    </dgm:pt>
    <dgm:pt modelId="{2FF2FCBC-7D98-4630-86FE-67BB7AE7C9B1}" type="parTrans" cxnId="{87EE8178-EF61-4CFB-A81B-3CF9FBABB6C7}">
      <dgm:prSet/>
      <dgm:spPr/>
      <dgm:t>
        <a:bodyPr/>
        <a:lstStyle/>
        <a:p>
          <a:endParaRPr lang="pl-PL" sz="2000"/>
        </a:p>
      </dgm:t>
    </dgm:pt>
    <dgm:pt modelId="{BF961E77-5CF5-4164-A38C-7F650CED9A04}" type="sibTrans" cxnId="{87EE8178-EF61-4CFB-A81B-3CF9FBABB6C7}">
      <dgm:prSet/>
      <dgm:spPr/>
      <dgm:t>
        <a:bodyPr/>
        <a:lstStyle/>
        <a:p>
          <a:endParaRPr lang="pl-PL" sz="2000"/>
        </a:p>
      </dgm:t>
    </dgm:pt>
    <dgm:pt modelId="{92B7FB0C-91EB-4C82-887D-022D94C0466E}">
      <dgm:prSet phldrT="[Tekst]" custT="1"/>
      <dgm:spPr/>
      <dgm:t>
        <a:bodyPr/>
        <a:lstStyle/>
        <a:p>
          <a:r>
            <a:rPr lang="pl-PL" sz="1600" dirty="0"/>
            <a:t>Wprowadzenie ograniczeń w sektorze transportu, minimalizujących emisję zanieczyszczeń i gazów cieplarnianych</a:t>
          </a:r>
        </a:p>
      </dgm:t>
    </dgm:pt>
    <dgm:pt modelId="{A2B1AAAA-04D1-4071-944D-41A506980066}" type="parTrans" cxnId="{BEA3B306-DE02-4B73-BD67-90E535CCC7ED}">
      <dgm:prSet/>
      <dgm:spPr/>
      <dgm:t>
        <a:bodyPr/>
        <a:lstStyle/>
        <a:p>
          <a:endParaRPr lang="pl-PL" sz="2000"/>
        </a:p>
      </dgm:t>
    </dgm:pt>
    <dgm:pt modelId="{60EEC630-D3FE-4783-BD17-91D052790373}" type="sibTrans" cxnId="{BEA3B306-DE02-4B73-BD67-90E535CCC7ED}">
      <dgm:prSet/>
      <dgm:spPr/>
      <dgm:t>
        <a:bodyPr/>
        <a:lstStyle/>
        <a:p>
          <a:endParaRPr lang="pl-PL" sz="2000"/>
        </a:p>
      </dgm:t>
    </dgm:pt>
    <dgm:pt modelId="{20F043EE-0F38-429F-8B2D-0846CE631C6A}">
      <dgm:prSet phldrT="[Tekst]" custT="1"/>
      <dgm:spPr/>
      <dgm:t>
        <a:bodyPr/>
        <a:lstStyle/>
        <a:p>
          <a:r>
            <a:rPr lang="pl-PL" sz="1600" dirty="0"/>
            <a:t>Optymalny scenariusz osiągnięcia neutralności klimatycznej poprzez ograniczenie do minimum emisji gazów cieplarnianych we wszystkich sektorach i jej kompensacji przez pochłanianie CO</a:t>
          </a:r>
          <a:r>
            <a:rPr lang="pl-PL" sz="1600" baseline="-25000" dirty="0"/>
            <a:t>2</a:t>
          </a:r>
          <a:r>
            <a:rPr lang="pl-PL" sz="1600" dirty="0"/>
            <a:t>.</a:t>
          </a:r>
        </a:p>
      </dgm:t>
    </dgm:pt>
    <dgm:pt modelId="{EA1C7A53-FC2C-407D-974B-BBD116988FC2}" type="parTrans" cxnId="{77B3C18F-8E3D-43DB-A3C1-E1DB900A4B5A}">
      <dgm:prSet/>
      <dgm:spPr/>
      <dgm:t>
        <a:bodyPr/>
        <a:lstStyle/>
        <a:p>
          <a:endParaRPr lang="pl-PL" sz="2000"/>
        </a:p>
      </dgm:t>
    </dgm:pt>
    <dgm:pt modelId="{D592348A-3CEA-49B3-8AD9-34BA36AA56E2}" type="sibTrans" cxnId="{77B3C18F-8E3D-43DB-A3C1-E1DB900A4B5A}">
      <dgm:prSet/>
      <dgm:spPr/>
      <dgm:t>
        <a:bodyPr/>
        <a:lstStyle/>
        <a:p>
          <a:endParaRPr lang="pl-PL" sz="2000"/>
        </a:p>
      </dgm:t>
    </dgm:pt>
    <dgm:pt modelId="{94771C79-C28D-4E2F-BEAF-FD463C612F4E}" type="pres">
      <dgm:prSet presAssocID="{9A9EA4C8-8983-406D-B4BB-9A520B8441F4}" presName="diagram" presStyleCnt="0">
        <dgm:presLayoutVars>
          <dgm:dir/>
          <dgm:resizeHandles val="exact"/>
        </dgm:presLayoutVars>
      </dgm:prSet>
      <dgm:spPr/>
    </dgm:pt>
    <dgm:pt modelId="{E688BCAC-CDEF-420C-869D-99D1AF104F24}" type="pres">
      <dgm:prSet presAssocID="{0E92F684-C9F2-47F5-AD6C-277C08B4F2D5}" presName="node" presStyleLbl="node1" presStyleIdx="0" presStyleCnt="4">
        <dgm:presLayoutVars>
          <dgm:bulletEnabled val="1"/>
        </dgm:presLayoutVars>
      </dgm:prSet>
      <dgm:spPr/>
    </dgm:pt>
    <dgm:pt modelId="{55375228-6F2F-4812-BB0D-1F6CABC309E3}" type="pres">
      <dgm:prSet presAssocID="{7627F389-0440-46FA-9EA4-9B6AF36BA3D2}" presName="sibTrans" presStyleCnt="0"/>
      <dgm:spPr/>
    </dgm:pt>
    <dgm:pt modelId="{4C5F40EC-ABF4-4957-845A-9DE3F5D2E640}" type="pres">
      <dgm:prSet presAssocID="{C8F92F60-BF91-4953-85B6-0A58EA38F727}" presName="node" presStyleLbl="node1" presStyleIdx="1" presStyleCnt="4">
        <dgm:presLayoutVars>
          <dgm:bulletEnabled val="1"/>
        </dgm:presLayoutVars>
      </dgm:prSet>
      <dgm:spPr/>
    </dgm:pt>
    <dgm:pt modelId="{91FE818A-653F-4A4D-BD83-582B616B4C0B}" type="pres">
      <dgm:prSet presAssocID="{BF961E77-5CF5-4164-A38C-7F650CED9A04}" presName="sibTrans" presStyleCnt="0"/>
      <dgm:spPr/>
    </dgm:pt>
    <dgm:pt modelId="{FD60053E-14DC-45CE-8202-5A0134669664}" type="pres">
      <dgm:prSet presAssocID="{92B7FB0C-91EB-4C82-887D-022D94C0466E}" presName="node" presStyleLbl="node1" presStyleIdx="2" presStyleCnt="4">
        <dgm:presLayoutVars>
          <dgm:bulletEnabled val="1"/>
        </dgm:presLayoutVars>
      </dgm:prSet>
      <dgm:spPr/>
    </dgm:pt>
    <dgm:pt modelId="{D2D6746F-9307-45F1-B483-24E4B1F39E6F}" type="pres">
      <dgm:prSet presAssocID="{60EEC630-D3FE-4783-BD17-91D052790373}" presName="sibTrans" presStyleCnt="0"/>
      <dgm:spPr/>
    </dgm:pt>
    <dgm:pt modelId="{C75B0C08-8EFD-4A23-961A-64C757EF7281}" type="pres">
      <dgm:prSet presAssocID="{20F043EE-0F38-429F-8B2D-0846CE631C6A}" presName="node" presStyleLbl="node1" presStyleIdx="3" presStyleCnt="4">
        <dgm:presLayoutVars>
          <dgm:bulletEnabled val="1"/>
        </dgm:presLayoutVars>
      </dgm:prSet>
      <dgm:spPr/>
    </dgm:pt>
  </dgm:ptLst>
  <dgm:cxnLst>
    <dgm:cxn modelId="{BEA3B306-DE02-4B73-BD67-90E535CCC7ED}" srcId="{9A9EA4C8-8983-406D-B4BB-9A520B8441F4}" destId="{92B7FB0C-91EB-4C82-887D-022D94C0466E}" srcOrd="2" destOrd="0" parTransId="{A2B1AAAA-04D1-4071-944D-41A506980066}" sibTransId="{60EEC630-D3FE-4783-BD17-91D052790373}"/>
    <dgm:cxn modelId="{E4C9F829-44C4-4F2A-AC30-01967FFDD3B1}" type="presOf" srcId="{9A9EA4C8-8983-406D-B4BB-9A520B8441F4}" destId="{94771C79-C28D-4E2F-BEAF-FD463C612F4E}" srcOrd="0" destOrd="0" presId="urn:microsoft.com/office/officeart/2005/8/layout/default"/>
    <dgm:cxn modelId="{BA7D5D54-989B-405D-B9FA-66EED98D7F1C}" type="presOf" srcId="{20F043EE-0F38-429F-8B2D-0846CE631C6A}" destId="{C75B0C08-8EFD-4A23-961A-64C757EF7281}" srcOrd="0" destOrd="0" presId="urn:microsoft.com/office/officeart/2005/8/layout/default"/>
    <dgm:cxn modelId="{9E3E6575-B167-4539-A247-2E5D091331E8}" type="presOf" srcId="{92B7FB0C-91EB-4C82-887D-022D94C0466E}" destId="{FD60053E-14DC-45CE-8202-5A0134669664}" srcOrd="0" destOrd="0" presId="urn:microsoft.com/office/officeart/2005/8/layout/default"/>
    <dgm:cxn modelId="{87EE8178-EF61-4CFB-A81B-3CF9FBABB6C7}" srcId="{9A9EA4C8-8983-406D-B4BB-9A520B8441F4}" destId="{C8F92F60-BF91-4953-85B6-0A58EA38F727}" srcOrd="1" destOrd="0" parTransId="{2FF2FCBC-7D98-4630-86FE-67BB7AE7C9B1}" sibTransId="{BF961E77-5CF5-4164-A38C-7F650CED9A04}"/>
    <dgm:cxn modelId="{77B3C18F-8E3D-43DB-A3C1-E1DB900A4B5A}" srcId="{9A9EA4C8-8983-406D-B4BB-9A520B8441F4}" destId="{20F043EE-0F38-429F-8B2D-0846CE631C6A}" srcOrd="3" destOrd="0" parTransId="{EA1C7A53-FC2C-407D-974B-BBD116988FC2}" sibTransId="{D592348A-3CEA-49B3-8AD9-34BA36AA56E2}"/>
    <dgm:cxn modelId="{091B7DC6-1FB9-489B-9925-39F39B62C7F9}" type="presOf" srcId="{C8F92F60-BF91-4953-85B6-0A58EA38F727}" destId="{4C5F40EC-ABF4-4957-845A-9DE3F5D2E640}" srcOrd="0" destOrd="0" presId="urn:microsoft.com/office/officeart/2005/8/layout/default"/>
    <dgm:cxn modelId="{B9FEC6D3-9AE4-41FF-BE60-B269ED8C8843}" type="presOf" srcId="{0E92F684-C9F2-47F5-AD6C-277C08B4F2D5}" destId="{E688BCAC-CDEF-420C-869D-99D1AF104F24}" srcOrd="0" destOrd="0" presId="urn:microsoft.com/office/officeart/2005/8/layout/default"/>
    <dgm:cxn modelId="{37A8CBDE-0246-4982-A571-65B7CF32FE2D}" srcId="{9A9EA4C8-8983-406D-B4BB-9A520B8441F4}" destId="{0E92F684-C9F2-47F5-AD6C-277C08B4F2D5}" srcOrd="0" destOrd="0" parTransId="{384C6E13-9AB3-487D-856B-7F636E348166}" sibTransId="{7627F389-0440-46FA-9EA4-9B6AF36BA3D2}"/>
    <dgm:cxn modelId="{D67BEFE1-FEBC-4659-9243-DA7418D6CBA3}" type="presParOf" srcId="{94771C79-C28D-4E2F-BEAF-FD463C612F4E}" destId="{E688BCAC-CDEF-420C-869D-99D1AF104F24}" srcOrd="0" destOrd="0" presId="urn:microsoft.com/office/officeart/2005/8/layout/default"/>
    <dgm:cxn modelId="{88C2D561-812F-4B3F-918E-90088028100D}" type="presParOf" srcId="{94771C79-C28D-4E2F-BEAF-FD463C612F4E}" destId="{55375228-6F2F-4812-BB0D-1F6CABC309E3}" srcOrd="1" destOrd="0" presId="urn:microsoft.com/office/officeart/2005/8/layout/default"/>
    <dgm:cxn modelId="{94D06D07-DDD2-4F20-9146-69A4FAA538E4}" type="presParOf" srcId="{94771C79-C28D-4E2F-BEAF-FD463C612F4E}" destId="{4C5F40EC-ABF4-4957-845A-9DE3F5D2E640}" srcOrd="2" destOrd="0" presId="urn:microsoft.com/office/officeart/2005/8/layout/default"/>
    <dgm:cxn modelId="{1479382B-BA50-4E39-8D6F-6046F592CA55}" type="presParOf" srcId="{94771C79-C28D-4E2F-BEAF-FD463C612F4E}" destId="{91FE818A-653F-4A4D-BD83-582B616B4C0B}" srcOrd="3" destOrd="0" presId="urn:microsoft.com/office/officeart/2005/8/layout/default"/>
    <dgm:cxn modelId="{6CB5352E-0158-4F86-9075-A397E97031E9}" type="presParOf" srcId="{94771C79-C28D-4E2F-BEAF-FD463C612F4E}" destId="{FD60053E-14DC-45CE-8202-5A0134669664}" srcOrd="4" destOrd="0" presId="urn:microsoft.com/office/officeart/2005/8/layout/default"/>
    <dgm:cxn modelId="{634DC8A2-0625-409A-9CA2-275FC1370EAE}" type="presParOf" srcId="{94771C79-C28D-4E2F-BEAF-FD463C612F4E}" destId="{D2D6746F-9307-45F1-B483-24E4B1F39E6F}" srcOrd="5" destOrd="0" presId="urn:microsoft.com/office/officeart/2005/8/layout/default"/>
    <dgm:cxn modelId="{D074E5F3-2774-4966-B052-A8CC55C958A3}" type="presParOf" srcId="{94771C79-C28D-4E2F-BEAF-FD463C612F4E}" destId="{C75B0C08-8EFD-4A23-961A-64C757EF7281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13A8ED-FA58-4C11-8F54-16C6ED2AB883}">
      <dsp:nvSpPr>
        <dsp:cNvPr id="0" name=""/>
        <dsp:cNvSpPr/>
      </dsp:nvSpPr>
      <dsp:spPr>
        <a:xfrm>
          <a:off x="791985" y="2596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Pył ogółem</a:t>
          </a:r>
        </a:p>
      </dsp:txBody>
      <dsp:txXfrm>
        <a:off x="791985" y="2596"/>
        <a:ext cx="1607829" cy="964697"/>
      </dsp:txXfrm>
    </dsp:sp>
    <dsp:sp modelId="{F5D2E680-0C90-48FA-A38F-2FE825C712EF}">
      <dsp:nvSpPr>
        <dsp:cNvPr id="0" name=""/>
        <dsp:cNvSpPr/>
      </dsp:nvSpPr>
      <dsp:spPr>
        <a:xfrm>
          <a:off x="2560598" y="2596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Pył PM10</a:t>
          </a:r>
        </a:p>
      </dsp:txBody>
      <dsp:txXfrm>
        <a:off x="2560598" y="2596"/>
        <a:ext cx="1607829" cy="964697"/>
      </dsp:txXfrm>
    </dsp:sp>
    <dsp:sp modelId="{B59537C9-6DFD-4C4B-A6B9-16669500FE43}">
      <dsp:nvSpPr>
        <dsp:cNvPr id="0" name=""/>
        <dsp:cNvSpPr/>
      </dsp:nvSpPr>
      <dsp:spPr>
        <a:xfrm>
          <a:off x="4329210" y="2596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Pył PM2,5</a:t>
          </a:r>
        </a:p>
      </dsp:txBody>
      <dsp:txXfrm>
        <a:off x="4329210" y="2596"/>
        <a:ext cx="1607829" cy="964697"/>
      </dsp:txXfrm>
    </dsp:sp>
    <dsp:sp modelId="{9D8F2B1A-A228-4273-9FE0-9776D679CE24}">
      <dsp:nvSpPr>
        <dsp:cNvPr id="0" name=""/>
        <dsp:cNvSpPr/>
      </dsp:nvSpPr>
      <dsp:spPr>
        <a:xfrm>
          <a:off x="6097823" y="2596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>
              <a:solidFill>
                <a:schemeClr val="tx2">
                  <a:lumMod val="75000"/>
                </a:schemeClr>
              </a:solidFill>
            </a:rPr>
            <a:t>Benzo(a)piren</a:t>
          </a:r>
        </a:p>
      </dsp:txBody>
      <dsp:txXfrm>
        <a:off x="6097823" y="2596"/>
        <a:ext cx="1607829" cy="964697"/>
      </dsp:txXfrm>
    </dsp:sp>
    <dsp:sp modelId="{1D577C44-732C-46DF-9801-9676452A172E}">
      <dsp:nvSpPr>
        <dsp:cNvPr id="0" name=""/>
        <dsp:cNvSpPr/>
      </dsp:nvSpPr>
      <dsp:spPr>
        <a:xfrm>
          <a:off x="792082" y="1151336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Dwutlenek azotu</a:t>
          </a:r>
        </a:p>
      </dsp:txBody>
      <dsp:txXfrm>
        <a:off x="792082" y="1151336"/>
        <a:ext cx="1607829" cy="964697"/>
      </dsp:txXfrm>
    </dsp:sp>
    <dsp:sp modelId="{AA11F8D0-D509-4C59-9D64-2F471A6A3389}">
      <dsp:nvSpPr>
        <dsp:cNvPr id="0" name=""/>
        <dsp:cNvSpPr/>
      </dsp:nvSpPr>
      <dsp:spPr>
        <a:xfrm>
          <a:off x="2568637" y="1177981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Dwutlenek siarki</a:t>
          </a:r>
        </a:p>
      </dsp:txBody>
      <dsp:txXfrm>
        <a:off x="2568637" y="1177981"/>
        <a:ext cx="1607829" cy="964697"/>
      </dsp:txXfrm>
    </dsp:sp>
    <dsp:sp modelId="{E3C79015-7A55-4CA1-B363-C0652F7BEE8F}">
      <dsp:nvSpPr>
        <dsp:cNvPr id="0" name=""/>
        <dsp:cNvSpPr/>
      </dsp:nvSpPr>
      <dsp:spPr>
        <a:xfrm>
          <a:off x="4320480" y="1177981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kern="1200" dirty="0">
              <a:solidFill>
                <a:schemeClr val="tx2">
                  <a:lumMod val="75000"/>
                </a:schemeClr>
              </a:solidFill>
            </a:rPr>
            <a:t>wielopierścieniowe węglowodory aromatyczne  (suma)</a:t>
          </a:r>
        </a:p>
      </dsp:txBody>
      <dsp:txXfrm>
        <a:off x="4320480" y="1177981"/>
        <a:ext cx="1607829" cy="964697"/>
      </dsp:txXfrm>
    </dsp:sp>
    <dsp:sp modelId="{03ACCC00-A6F2-44FF-BB56-78B9BCAFA9D5}">
      <dsp:nvSpPr>
        <dsp:cNvPr id="0" name=""/>
        <dsp:cNvSpPr/>
      </dsp:nvSpPr>
      <dsp:spPr>
        <a:xfrm>
          <a:off x="6097019" y="1177981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Tlenki azotu</a:t>
          </a:r>
        </a:p>
      </dsp:txBody>
      <dsp:txXfrm>
        <a:off x="6097019" y="1177981"/>
        <a:ext cx="1607829" cy="964697"/>
      </dsp:txXfrm>
    </dsp:sp>
    <dsp:sp modelId="{B5013D11-0661-449A-B5BD-AE76026273FA}">
      <dsp:nvSpPr>
        <dsp:cNvPr id="0" name=""/>
        <dsp:cNvSpPr/>
      </dsp:nvSpPr>
      <dsp:spPr>
        <a:xfrm>
          <a:off x="791985" y="2253558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Tlenek węgla</a:t>
          </a:r>
        </a:p>
      </dsp:txBody>
      <dsp:txXfrm>
        <a:off x="791985" y="2253558"/>
        <a:ext cx="1607829" cy="964697"/>
      </dsp:txXfrm>
    </dsp:sp>
    <dsp:sp modelId="{587671EE-6E4C-4D72-8D60-1C559DA35F24}">
      <dsp:nvSpPr>
        <dsp:cNvPr id="0" name=""/>
        <dsp:cNvSpPr/>
      </dsp:nvSpPr>
      <dsp:spPr>
        <a:xfrm>
          <a:off x="2560598" y="2253558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Dwutlenek węgla</a:t>
          </a:r>
        </a:p>
      </dsp:txBody>
      <dsp:txXfrm>
        <a:off x="2560598" y="2253558"/>
        <a:ext cx="1607829" cy="964697"/>
      </dsp:txXfrm>
    </dsp:sp>
    <dsp:sp modelId="{8E03F27F-A41B-4991-B0C6-5FEA5FBF82E4}">
      <dsp:nvSpPr>
        <dsp:cNvPr id="0" name=""/>
        <dsp:cNvSpPr/>
      </dsp:nvSpPr>
      <dsp:spPr>
        <a:xfrm>
          <a:off x="4320480" y="2274868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metan</a:t>
          </a:r>
        </a:p>
      </dsp:txBody>
      <dsp:txXfrm>
        <a:off x="4320480" y="2274868"/>
        <a:ext cx="1607829" cy="964697"/>
      </dsp:txXfrm>
    </dsp:sp>
    <dsp:sp modelId="{2195EC59-1719-43EF-A8BD-27D3F02A1E80}">
      <dsp:nvSpPr>
        <dsp:cNvPr id="0" name=""/>
        <dsp:cNvSpPr/>
      </dsp:nvSpPr>
      <dsp:spPr>
        <a:xfrm>
          <a:off x="6120686" y="2303461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amoniak</a:t>
          </a:r>
        </a:p>
      </dsp:txBody>
      <dsp:txXfrm>
        <a:off x="6120686" y="2303461"/>
        <a:ext cx="1607829" cy="964697"/>
      </dsp:txXfrm>
    </dsp:sp>
    <dsp:sp modelId="{1EC26A30-ABDA-42C7-AE46-80EC51A1FEF7}">
      <dsp:nvSpPr>
        <dsp:cNvPr id="0" name=""/>
        <dsp:cNvSpPr/>
      </dsp:nvSpPr>
      <dsp:spPr>
        <a:xfrm>
          <a:off x="806215" y="3379038"/>
          <a:ext cx="1642060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benzen</a:t>
          </a:r>
        </a:p>
      </dsp:txBody>
      <dsp:txXfrm>
        <a:off x="806215" y="3379038"/>
        <a:ext cx="1642060" cy="964697"/>
      </dsp:txXfrm>
    </dsp:sp>
    <dsp:sp modelId="{4A732017-4E4B-49F6-B51F-C0A1C8156263}">
      <dsp:nvSpPr>
        <dsp:cNvPr id="0" name=""/>
        <dsp:cNvSpPr/>
      </dsp:nvSpPr>
      <dsp:spPr>
        <a:xfrm>
          <a:off x="2536706" y="4463706"/>
          <a:ext cx="3313752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Niemetanowe lotne związki organiczne </a:t>
          </a:r>
        </a:p>
      </dsp:txBody>
      <dsp:txXfrm>
        <a:off x="2536706" y="4463706"/>
        <a:ext cx="3313752" cy="964697"/>
      </dsp:txXfrm>
    </dsp:sp>
    <dsp:sp modelId="{419BF5B1-AD13-4A6E-83C3-8BA06FDFA302}">
      <dsp:nvSpPr>
        <dsp:cNvPr id="0" name=""/>
        <dsp:cNvSpPr/>
      </dsp:nvSpPr>
      <dsp:spPr>
        <a:xfrm>
          <a:off x="6120686" y="3379038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arsen</a:t>
          </a:r>
        </a:p>
      </dsp:txBody>
      <dsp:txXfrm>
        <a:off x="6120686" y="3379038"/>
        <a:ext cx="1607829" cy="964697"/>
      </dsp:txXfrm>
    </dsp:sp>
    <dsp:sp modelId="{3D2B7593-5D31-4B4D-80E8-377122BD5DFE}">
      <dsp:nvSpPr>
        <dsp:cNvPr id="0" name=""/>
        <dsp:cNvSpPr/>
      </dsp:nvSpPr>
      <dsp:spPr>
        <a:xfrm>
          <a:off x="2568637" y="3383579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kadm</a:t>
          </a:r>
        </a:p>
      </dsp:txBody>
      <dsp:txXfrm>
        <a:off x="2568637" y="3383579"/>
        <a:ext cx="1607829" cy="964697"/>
      </dsp:txXfrm>
    </dsp:sp>
    <dsp:sp modelId="{FC4B57B6-09F5-4027-9475-2272835B98F8}">
      <dsp:nvSpPr>
        <dsp:cNvPr id="0" name=""/>
        <dsp:cNvSpPr/>
      </dsp:nvSpPr>
      <dsp:spPr>
        <a:xfrm>
          <a:off x="4320480" y="3383579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Rtęć</a:t>
          </a:r>
        </a:p>
      </dsp:txBody>
      <dsp:txXfrm>
        <a:off x="4320480" y="3383579"/>
        <a:ext cx="1607829" cy="9646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13A8ED-FA58-4C11-8F54-16C6ED2AB883}">
      <dsp:nvSpPr>
        <dsp:cNvPr id="0" name=""/>
        <dsp:cNvSpPr/>
      </dsp:nvSpPr>
      <dsp:spPr>
        <a:xfrm>
          <a:off x="791985" y="2596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Pył ogółem</a:t>
          </a:r>
        </a:p>
      </dsp:txBody>
      <dsp:txXfrm>
        <a:off x="791985" y="2596"/>
        <a:ext cx="1607829" cy="964697"/>
      </dsp:txXfrm>
    </dsp:sp>
    <dsp:sp modelId="{F5D2E680-0C90-48FA-A38F-2FE825C712EF}">
      <dsp:nvSpPr>
        <dsp:cNvPr id="0" name=""/>
        <dsp:cNvSpPr/>
      </dsp:nvSpPr>
      <dsp:spPr>
        <a:xfrm>
          <a:off x="2560598" y="2596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Pył PM10</a:t>
          </a:r>
        </a:p>
      </dsp:txBody>
      <dsp:txXfrm>
        <a:off x="2560598" y="2596"/>
        <a:ext cx="1607829" cy="964697"/>
      </dsp:txXfrm>
    </dsp:sp>
    <dsp:sp modelId="{B59537C9-6DFD-4C4B-A6B9-16669500FE43}">
      <dsp:nvSpPr>
        <dsp:cNvPr id="0" name=""/>
        <dsp:cNvSpPr/>
      </dsp:nvSpPr>
      <dsp:spPr>
        <a:xfrm>
          <a:off x="4329210" y="2596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Pył PM2,5</a:t>
          </a:r>
        </a:p>
      </dsp:txBody>
      <dsp:txXfrm>
        <a:off x="4329210" y="2596"/>
        <a:ext cx="1607829" cy="964697"/>
      </dsp:txXfrm>
    </dsp:sp>
    <dsp:sp modelId="{9D8F2B1A-A228-4273-9FE0-9776D679CE24}">
      <dsp:nvSpPr>
        <dsp:cNvPr id="0" name=""/>
        <dsp:cNvSpPr/>
      </dsp:nvSpPr>
      <dsp:spPr>
        <a:xfrm>
          <a:off x="6097823" y="2596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>
              <a:solidFill>
                <a:schemeClr val="tx2">
                  <a:lumMod val="75000"/>
                </a:schemeClr>
              </a:solidFill>
            </a:rPr>
            <a:t>Benzo(a)piren</a:t>
          </a:r>
        </a:p>
      </dsp:txBody>
      <dsp:txXfrm>
        <a:off x="6097823" y="2596"/>
        <a:ext cx="1607829" cy="964697"/>
      </dsp:txXfrm>
    </dsp:sp>
    <dsp:sp modelId="{1D577C44-732C-46DF-9801-9676452A172E}">
      <dsp:nvSpPr>
        <dsp:cNvPr id="0" name=""/>
        <dsp:cNvSpPr/>
      </dsp:nvSpPr>
      <dsp:spPr>
        <a:xfrm>
          <a:off x="792082" y="1151336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Dwutlenek azotu</a:t>
          </a:r>
        </a:p>
      </dsp:txBody>
      <dsp:txXfrm>
        <a:off x="792082" y="1151336"/>
        <a:ext cx="1607829" cy="964697"/>
      </dsp:txXfrm>
    </dsp:sp>
    <dsp:sp modelId="{AA11F8D0-D509-4C59-9D64-2F471A6A3389}">
      <dsp:nvSpPr>
        <dsp:cNvPr id="0" name=""/>
        <dsp:cNvSpPr/>
      </dsp:nvSpPr>
      <dsp:spPr>
        <a:xfrm>
          <a:off x="2568637" y="1177981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Dwutlenek siarki</a:t>
          </a:r>
        </a:p>
      </dsp:txBody>
      <dsp:txXfrm>
        <a:off x="2568637" y="1177981"/>
        <a:ext cx="1607829" cy="964697"/>
      </dsp:txXfrm>
    </dsp:sp>
    <dsp:sp modelId="{E3C79015-7A55-4CA1-B363-C0652F7BEE8F}">
      <dsp:nvSpPr>
        <dsp:cNvPr id="0" name=""/>
        <dsp:cNvSpPr/>
      </dsp:nvSpPr>
      <dsp:spPr>
        <a:xfrm>
          <a:off x="4320480" y="1177981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kern="1200" dirty="0">
              <a:solidFill>
                <a:schemeClr val="tx2">
                  <a:lumMod val="75000"/>
                </a:schemeClr>
              </a:solidFill>
            </a:rPr>
            <a:t>wielopierścieniowe węglowodory aromatyczne  (suma)</a:t>
          </a:r>
        </a:p>
      </dsp:txBody>
      <dsp:txXfrm>
        <a:off x="4320480" y="1177981"/>
        <a:ext cx="1607829" cy="964697"/>
      </dsp:txXfrm>
    </dsp:sp>
    <dsp:sp modelId="{03ACCC00-A6F2-44FF-BB56-78B9BCAFA9D5}">
      <dsp:nvSpPr>
        <dsp:cNvPr id="0" name=""/>
        <dsp:cNvSpPr/>
      </dsp:nvSpPr>
      <dsp:spPr>
        <a:xfrm>
          <a:off x="6097019" y="1177981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Tlenki azotu</a:t>
          </a:r>
        </a:p>
      </dsp:txBody>
      <dsp:txXfrm>
        <a:off x="6097019" y="1177981"/>
        <a:ext cx="1607829" cy="964697"/>
      </dsp:txXfrm>
    </dsp:sp>
    <dsp:sp modelId="{B5013D11-0661-449A-B5BD-AE76026273FA}">
      <dsp:nvSpPr>
        <dsp:cNvPr id="0" name=""/>
        <dsp:cNvSpPr/>
      </dsp:nvSpPr>
      <dsp:spPr>
        <a:xfrm>
          <a:off x="791985" y="2253558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Tlenek węgla</a:t>
          </a:r>
        </a:p>
      </dsp:txBody>
      <dsp:txXfrm>
        <a:off x="791985" y="2253558"/>
        <a:ext cx="1607829" cy="964697"/>
      </dsp:txXfrm>
    </dsp:sp>
    <dsp:sp modelId="{587671EE-6E4C-4D72-8D60-1C559DA35F24}">
      <dsp:nvSpPr>
        <dsp:cNvPr id="0" name=""/>
        <dsp:cNvSpPr/>
      </dsp:nvSpPr>
      <dsp:spPr>
        <a:xfrm>
          <a:off x="2560598" y="2253558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Dwutlenek węgla</a:t>
          </a:r>
        </a:p>
      </dsp:txBody>
      <dsp:txXfrm>
        <a:off x="2560598" y="2253558"/>
        <a:ext cx="1607829" cy="964697"/>
      </dsp:txXfrm>
    </dsp:sp>
    <dsp:sp modelId="{8E03F27F-A41B-4991-B0C6-5FEA5FBF82E4}">
      <dsp:nvSpPr>
        <dsp:cNvPr id="0" name=""/>
        <dsp:cNvSpPr/>
      </dsp:nvSpPr>
      <dsp:spPr>
        <a:xfrm>
          <a:off x="4320480" y="2274868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metan</a:t>
          </a:r>
        </a:p>
      </dsp:txBody>
      <dsp:txXfrm>
        <a:off x="4320480" y="2274868"/>
        <a:ext cx="1607829" cy="964697"/>
      </dsp:txXfrm>
    </dsp:sp>
    <dsp:sp modelId="{2195EC59-1719-43EF-A8BD-27D3F02A1E80}">
      <dsp:nvSpPr>
        <dsp:cNvPr id="0" name=""/>
        <dsp:cNvSpPr/>
      </dsp:nvSpPr>
      <dsp:spPr>
        <a:xfrm>
          <a:off x="6120686" y="2303461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amoniak</a:t>
          </a:r>
        </a:p>
      </dsp:txBody>
      <dsp:txXfrm>
        <a:off x="6120686" y="2303461"/>
        <a:ext cx="1607829" cy="964697"/>
      </dsp:txXfrm>
    </dsp:sp>
    <dsp:sp modelId="{1EC26A30-ABDA-42C7-AE46-80EC51A1FEF7}">
      <dsp:nvSpPr>
        <dsp:cNvPr id="0" name=""/>
        <dsp:cNvSpPr/>
      </dsp:nvSpPr>
      <dsp:spPr>
        <a:xfrm>
          <a:off x="806215" y="3379038"/>
          <a:ext cx="1642060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benzen</a:t>
          </a:r>
        </a:p>
      </dsp:txBody>
      <dsp:txXfrm>
        <a:off x="806215" y="3379038"/>
        <a:ext cx="1642060" cy="964697"/>
      </dsp:txXfrm>
    </dsp:sp>
    <dsp:sp modelId="{4A732017-4E4B-49F6-B51F-C0A1C8156263}">
      <dsp:nvSpPr>
        <dsp:cNvPr id="0" name=""/>
        <dsp:cNvSpPr/>
      </dsp:nvSpPr>
      <dsp:spPr>
        <a:xfrm>
          <a:off x="2520274" y="4507116"/>
          <a:ext cx="3313752" cy="964697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bg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2000" kern="1200" dirty="0">
            <a:solidFill>
              <a:schemeClr val="bg1"/>
            </a:solidFill>
          </a:endParaRPr>
        </a:p>
      </dsp:txBody>
      <dsp:txXfrm>
        <a:off x="2520274" y="4507116"/>
        <a:ext cx="3313752" cy="964697"/>
      </dsp:txXfrm>
    </dsp:sp>
    <dsp:sp modelId="{419BF5B1-AD13-4A6E-83C3-8BA06FDFA302}">
      <dsp:nvSpPr>
        <dsp:cNvPr id="0" name=""/>
        <dsp:cNvSpPr/>
      </dsp:nvSpPr>
      <dsp:spPr>
        <a:xfrm>
          <a:off x="6120686" y="3379038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arsen</a:t>
          </a:r>
        </a:p>
      </dsp:txBody>
      <dsp:txXfrm>
        <a:off x="6120686" y="3379038"/>
        <a:ext cx="1607829" cy="964697"/>
      </dsp:txXfrm>
    </dsp:sp>
    <dsp:sp modelId="{3D2B7593-5D31-4B4D-80E8-377122BD5DFE}">
      <dsp:nvSpPr>
        <dsp:cNvPr id="0" name=""/>
        <dsp:cNvSpPr/>
      </dsp:nvSpPr>
      <dsp:spPr>
        <a:xfrm>
          <a:off x="2568637" y="3383579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kadm</a:t>
          </a:r>
        </a:p>
      </dsp:txBody>
      <dsp:txXfrm>
        <a:off x="2568637" y="3383579"/>
        <a:ext cx="1607829" cy="964697"/>
      </dsp:txXfrm>
    </dsp:sp>
    <dsp:sp modelId="{FC4B57B6-09F5-4027-9475-2272835B98F8}">
      <dsp:nvSpPr>
        <dsp:cNvPr id="0" name=""/>
        <dsp:cNvSpPr/>
      </dsp:nvSpPr>
      <dsp:spPr>
        <a:xfrm>
          <a:off x="4320480" y="3383579"/>
          <a:ext cx="1607829" cy="964697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kern="1200" dirty="0">
              <a:solidFill>
                <a:schemeClr val="tx2">
                  <a:lumMod val="75000"/>
                </a:schemeClr>
              </a:solidFill>
            </a:rPr>
            <a:t>Rtęć</a:t>
          </a:r>
        </a:p>
      </dsp:txBody>
      <dsp:txXfrm>
        <a:off x="4320480" y="3383579"/>
        <a:ext cx="1607829" cy="9646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20A353-925C-4866-BB6F-DA81C3896DF9}">
      <dsp:nvSpPr>
        <dsp:cNvPr id="0" name=""/>
        <dsp:cNvSpPr/>
      </dsp:nvSpPr>
      <dsp:spPr>
        <a:xfrm>
          <a:off x="0" y="379833"/>
          <a:ext cx="2351352" cy="14108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x-none" sz="2900" kern="1200" dirty="0"/>
            <a:t>dwutlenek węgla z kategorią 4,</a:t>
          </a:r>
          <a:endParaRPr lang="pl-PL" sz="2900" kern="1200" dirty="0"/>
        </a:p>
      </dsp:txBody>
      <dsp:txXfrm>
        <a:off x="0" y="379833"/>
        <a:ext cx="2351352" cy="1410811"/>
      </dsp:txXfrm>
    </dsp:sp>
    <dsp:sp modelId="{D39107D5-E957-4369-AF6C-43674780FA9A}">
      <dsp:nvSpPr>
        <dsp:cNvPr id="0" name=""/>
        <dsp:cNvSpPr/>
      </dsp:nvSpPr>
      <dsp:spPr>
        <a:xfrm>
          <a:off x="2586487" y="379833"/>
          <a:ext cx="2351352" cy="1410811"/>
        </a:xfrm>
        <a:prstGeom prst="rect">
          <a:avLst/>
        </a:prstGeom>
        <a:solidFill>
          <a:schemeClr val="accent4">
            <a:hueOff val="-828026"/>
            <a:satOff val="-8889"/>
            <a:lumOff val="4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900" kern="1200" dirty="0"/>
            <a:t>dwutlenek węgla bez kategorii 4,</a:t>
          </a:r>
        </a:p>
      </dsp:txBody>
      <dsp:txXfrm>
        <a:off x="2586487" y="379833"/>
        <a:ext cx="2351352" cy="1410811"/>
      </dsp:txXfrm>
    </dsp:sp>
    <dsp:sp modelId="{FE9BDA1E-6E9B-47A9-A034-93363138DFCA}">
      <dsp:nvSpPr>
        <dsp:cNvPr id="0" name=""/>
        <dsp:cNvSpPr/>
      </dsp:nvSpPr>
      <dsp:spPr>
        <a:xfrm>
          <a:off x="5172974" y="379833"/>
          <a:ext cx="2351352" cy="1410811"/>
        </a:xfrm>
        <a:prstGeom prst="rect">
          <a:avLst/>
        </a:prstGeom>
        <a:solidFill>
          <a:schemeClr val="accent4">
            <a:hueOff val="-1656052"/>
            <a:satOff val="-17779"/>
            <a:lumOff val="9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900" kern="1200" dirty="0"/>
            <a:t>metan z kategorią 4</a:t>
          </a:r>
        </a:p>
      </dsp:txBody>
      <dsp:txXfrm>
        <a:off x="5172974" y="379833"/>
        <a:ext cx="2351352" cy="1410811"/>
      </dsp:txXfrm>
    </dsp:sp>
    <dsp:sp modelId="{ED3D839F-E3CF-4B86-A1D0-27D18C5672D4}">
      <dsp:nvSpPr>
        <dsp:cNvPr id="0" name=""/>
        <dsp:cNvSpPr/>
      </dsp:nvSpPr>
      <dsp:spPr>
        <a:xfrm>
          <a:off x="0" y="2025779"/>
          <a:ext cx="2351352" cy="1410811"/>
        </a:xfrm>
        <a:prstGeom prst="rect">
          <a:avLst/>
        </a:prstGeom>
        <a:solidFill>
          <a:schemeClr val="accent4">
            <a:hueOff val="-2484077"/>
            <a:satOff val="-26668"/>
            <a:lumOff val="13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900" kern="1200" dirty="0"/>
            <a:t>metan bez kategorii 4</a:t>
          </a:r>
        </a:p>
      </dsp:txBody>
      <dsp:txXfrm>
        <a:off x="0" y="2025779"/>
        <a:ext cx="2351352" cy="1410811"/>
      </dsp:txXfrm>
    </dsp:sp>
    <dsp:sp modelId="{2DCC4BD2-07BF-4AA5-B02F-F1710CFBA47B}">
      <dsp:nvSpPr>
        <dsp:cNvPr id="0" name=""/>
        <dsp:cNvSpPr/>
      </dsp:nvSpPr>
      <dsp:spPr>
        <a:xfrm>
          <a:off x="2586487" y="2025779"/>
          <a:ext cx="2351352" cy="1410811"/>
        </a:xfrm>
        <a:prstGeom prst="rect">
          <a:avLst/>
        </a:prstGeom>
        <a:solidFill>
          <a:schemeClr val="accent4">
            <a:hueOff val="-3312103"/>
            <a:satOff val="-35558"/>
            <a:lumOff val="18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900" kern="1200" dirty="0"/>
            <a:t>podtlenek azotu z kategorią 4</a:t>
          </a:r>
        </a:p>
      </dsp:txBody>
      <dsp:txXfrm>
        <a:off x="2586487" y="2025779"/>
        <a:ext cx="2351352" cy="1410811"/>
      </dsp:txXfrm>
    </dsp:sp>
    <dsp:sp modelId="{936248E7-2578-42C7-A263-3695C4248D02}">
      <dsp:nvSpPr>
        <dsp:cNvPr id="0" name=""/>
        <dsp:cNvSpPr/>
      </dsp:nvSpPr>
      <dsp:spPr>
        <a:xfrm>
          <a:off x="5172974" y="2025779"/>
          <a:ext cx="2351352" cy="1410811"/>
        </a:xfrm>
        <a:prstGeom prst="rect">
          <a:avLst/>
        </a:prstGeom>
        <a:solidFill>
          <a:schemeClr val="accent4">
            <a:hueOff val="-4140129"/>
            <a:satOff val="-44447"/>
            <a:lumOff val="2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900" kern="1200" dirty="0"/>
            <a:t>podtlenek azotu bez kategorii 4</a:t>
          </a:r>
        </a:p>
      </dsp:txBody>
      <dsp:txXfrm>
        <a:off x="5172974" y="2025779"/>
        <a:ext cx="2351352" cy="14108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2D6FE5-7258-4D9E-832A-FD04C75A1CBE}">
      <dsp:nvSpPr>
        <dsp:cNvPr id="0" name=""/>
        <dsp:cNvSpPr/>
      </dsp:nvSpPr>
      <dsp:spPr>
        <a:xfrm>
          <a:off x="-5779741" y="-884620"/>
          <a:ext cx="6880992" cy="6880992"/>
        </a:xfrm>
        <a:prstGeom prst="blockArc">
          <a:avLst>
            <a:gd name="adj1" fmla="val 18900000"/>
            <a:gd name="adj2" fmla="val 2700000"/>
            <a:gd name="adj3" fmla="val 314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18C494-7670-458A-8BC6-C0EB1CA7EAE0}">
      <dsp:nvSpPr>
        <dsp:cNvPr id="0" name=""/>
        <dsp:cNvSpPr/>
      </dsp:nvSpPr>
      <dsp:spPr>
        <a:xfrm>
          <a:off x="360383" y="287240"/>
          <a:ext cx="7799948" cy="538165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27169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700" kern="1200" dirty="0">
              <a:solidFill>
                <a:schemeClr val="tx2">
                  <a:lumMod val="75000"/>
                </a:schemeClr>
              </a:solidFill>
            </a:rPr>
            <a:t>emisji punktowej podmiotów z terenu województwa małopolskiego</a:t>
          </a:r>
        </a:p>
      </dsp:txBody>
      <dsp:txXfrm>
        <a:off x="360383" y="287240"/>
        <a:ext cx="7799948" cy="538165"/>
      </dsp:txXfrm>
    </dsp:sp>
    <dsp:sp modelId="{7CF278C8-417B-4E5E-A2C8-042FC4FD30C3}">
      <dsp:nvSpPr>
        <dsp:cNvPr id="0" name=""/>
        <dsp:cNvSpPr/>
      </dsp:nvSpPr>
      <dsp:spPr>
        <a:xfrm>
          <a:off x="73950" y="201914"/>
          <a:ext cx="672706" cy="67270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61D0BB-69B9-4511-8A16-84BCF58DBFD4}">
      <dsp:nvSpPr>
        <dsp:cNvPr id="0" name=""/>
        <dsp:cNvSpPr/>
      </dsp:nvSpPr>
      <dsp:spPr>
        <a:xfrm>
          <a:off x="852980" y="1076330"/>
          <a:ext cx="7357271" cy="538165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27169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700" kern="1200" dirty="0">
              <a:solidFill>
                <a:schemeClr val="tx2">
                  <a:lumMod val="75000"/>
                </a:schemeClr>
              </a:solidFill>
            </a:rPr>
            <a:t>emisji powierzchniowej - sektor komunalno-bytowy, sektor usług i handlu oraz obiekty użyteczności publicznej,</a:t>
          </a:r>
        </a:p>
      </dsp:txBody>
      <dsp:txXfrm>
        <a:off x="852980" y="1076330"/>
        <a:ext cx="7357271" cy="538165"/>
      </dsp:txXfrm>
    </dsp:sp>
    <dsp:sp modelId="{89A765BB-E1C5-45DC-B862-1C36ADD8F5BC}">
      <dsp:nvSpPr>
        <dsp:cNvPr id="0" name=""/>
        <dsp:cNvSpPr/>
      </dsp:nvSpPr>
      <dsp:spPr>
        <a:xfrm>
          <a:off x="516627" y="1009059"/>
          <a:ext cx="672706" cy="67270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AA6233-BFE1-4EF5-8D2A-844CC45BDAD2}">
      <dsp:nvSpPr>
        <dsp:cNvPr id="0" name=""/>
        <dsp:cNvSpPr/>
      </dsp:nvSpPr>
      <dsp:spPr>
        <a:xfrm>
          <a:off x="1055406" y="1883475"/>
          <a:ext cx="7154846" cy="538165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27169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700" kern="1200" dirty="0">
              <a:solidFill>
                <a:schemeClr val="tx2">
                  <a:lumMod val="75000"/>
                </a:schemeClr>
              </a:solidFill>
            </a:rPr>
            <a:t>emisji komunikacyjnej - drogi krajowe, wojewódzkie, powiatowe i gminne</a:t>
          </a:r>
        </a:p>
      </dsp:txBody>
      <dsp:txXfrm>
        <a:off x="1055406" y="1883475"/>
        <a:ext cx="7154846" cy="538165"/>
      </dsp:txXfrm>
    </dsp:sp>
    <dsp:sp modelId="{F473C869-B8A7-45B5-A9D1-275217120191}">
      <dsp:nvSpPr>
        <dsp:cNvPr id="0" name=""/>
        <dsp:cNvSpPr/>
      </dsp:nvSpPr>
      <dsp:spPr>
        <a:xfrm>
          <a:off x="719053" y="1816204"/>
          <a:ext cx="672706" cy="67270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F807CC-1DD6-4592-909B-AAD7EC45CEB2}">
      <dsp:nvSpPr>
        <dsp:cNvPr id="0" name=""/>
        <dsp:cNvSpPr/>
      </dsp:nvSpPr>
      <dsp:spPr>
        <a:xfrm>
          <a:off x="1055406" y="2690109"/>
          <a:ext cx="7154846" cy="538165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27169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700" kern="1200" dirty="0">
              <a:solidFill>
                <a:schemeClr val="tx2">
                  <a:lumMod val="75000"/>
                </a:schemeClr>
              </a:solidFill>
            </a:rPr>
            <a:t>emisji niezorganizowanej z obszarów przemysłu wydobywczego oraz hałd</a:t>
          </a:r>
        </a:p>
      </dsp:txBody>
      <dsp:txXfrm>
        <a:off x="1055406" y="2690109"/>
        <a:ext cx="7154846" cy="538165"/>
      </dsp:txXfrm>
    </dsp:sp>
    <dsp:sp modelId="{B62AF9DE-F766-40C5-B049-69E89A0C8220}">
      <dsp:nvSpPr>
        <dsp:cNvPr id="0" name=""/>
        <dsp:cNvSpPr/>
      </dsp:nvSpPr>
      <dsp:spPr>
        <a:xfrm>
          <a:off x="719053" y="2622838"/>
          <a:ext cx="672706" cy="672706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5DE831-6430-4BBA-90A3-8232AFF3A4B3}">
      <dsp:nvSpPr>
        <dsp:cNvPr id="0" name=""/>
        <dsp:cNvSpPr/>
      </dsp:nvSpPr>
      <dsp:spPr>
        <a:xfrm>
          <a:off x="852980" y="3497254"/>
          <a:ext cx="7357271" cy="538165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27169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700" kern="1200" dirty="0">
              <a:solidFill>
                <a:schemeClr val="tx2">
                  <a:lumMod val="75000"/>
                </a:schemeClr>
              </a:solidFill>
            </a:rPr>
            <a:t>emisji z rolnictwa, - obszary upraw, hodowlę zwierząt oraz stosowanie nawozów i użycie maszyn rolniczych</a:t>
          </a:r>
        </a:p>
      </dsp:txBody>
      <dsp:txXfrm>
        <a:off x="852980" y="3497254"/>
        <a:ext cx="7357271" cy="538165"/>
      </dsp:txXfrm>
    </dsp:sp>
    <dsp:sp modelId="{5B8445B1-CCA6-42B9-B447-426E2E506598}">
      <dsp:nvSpPr>
        <dsp:cNvPr id="0" name=""/>
        <dsp:cNvSpPr/>
      </dsp:nvSpPr>
      <dsp:spPr>
        <a:xfrm>
          <a:off x="516627" y="3429984"/>
          <a:ext cx="672706" cy="672706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7B9E20-C6CD-4AAB-B5E1-77A75D1279BB}">
      <dsp:nvSpPr>
        <dsp:cNvPr id="0" name=""/>
        <dsp:cNvSpPr/>
      </dsp:nvSpPr>
      <dsp:spPr>
        <a:xfrm>
          <a:off x="410303" y="4304400"/>
          <a:ext cx="7799948" cy="538165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27169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700" kern="1200" dirty="0">
              <a:solidFill>
                <a:schemeClr val="tx2">
                  <a:lumMod val="75000"/>
                </a:schemeClr>
              </a:solidFill>
            </a:rPr>
            <a:t>emisji naturalnej w obszarów lasów</a:t>
          </a:r>
        </a:p>
      </dsp:txBody>
      <dsp:txXfrm>
        <a:off x="410303" y="4304400"/>
        <a:ext cx="7799948" cy="538165"/>
      </dsp:txXfrm>
    </dsp:sp>
    <dsp:sp modelId="{41BE9610-C0B6-4CC1-A646-DF4EF005D5BB}">
      <dsp:nvSpPr>
        <dsp:cNvPr id="0" name=""/>
        <dsp:cNvSpPr/>
      </dsp:nvSpPr>
      <dsp:spPr>
        <a:xfrm>
          <a:off x="73950" y="4237129"/>
          <a:ext cx="672706" cy="672706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941EE8-5766-467D-8B94-3153F05059F8}">
      <dsp:nvSpPr>
        <dsp:cNvPr id="0" name=""/>
        <dsp:cNvSpPr/>
      </dsp:nvSpPr>
      <dsp:spPr>
        <a:xfrm>
          <a:off x="367" y="0"/>
          <a:ext cx="2523417" cy="46080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Dane geolokalizacyjne</a:t>
          </a:r>
        </a:p>
      </dsp:txBody>
      <dsp:txXfrm>
        <a:off x="367" y="0"/>
        <a:ext cx="2523417" cy="460800"/>
      </dsp:txXfrm>
    </dsp:sp>
    <dsp:sp modelId="{B156D1D2-8EC9-4237-8BEB-A7E91E70E8C1}">
      <dsp:nvSpPr>
        <dsp:cNvPr id="0" name=""/>
        <dsp:cNvSpPr/>
      </dsp:nvSpPr>
      <dsp:spPr>
        <a:xfrm>
          <a:off x="367" y="530499"/>
          <a:ext cx="2523417" cy="458125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b="0" kern="1200" dirty="0"/>
            <a:t>Zbiór danych państwowego rejestru granic dostępny  na stronie http://www.gugik.gov.pl/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kern="1200" dirty="0"/>
            <a:t>autorzy OpenStreetMap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kern="1200" dirty="0"/>
            <a:t>Warstwa Urzędu Marszałkowskiego systemu </a:t>
          </a:r>
          <a:r>
            <a:rPr lang="pl-PL" sz="1600" b="0" kern="1200" dirty="0"/>
            <a:t>MIIP - BDOT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kern="1200" dirty="0"/>
            <a:t>Corine Land Cover 2018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kern="1200" dirty="0"/>
            <a:t>Dane z modelu VISUM dla miasta Krakowa</a:t>
          </a:r>
        </a:p>
      </dsp:txBody>
      <dsp:txXfrm>
        <a:off x="367" y="530499"/>
        <a:ext cx="2523417" cy="4581250"/>
      </dsp:txXfrm>
    </dsp:sp>
    <dsp:sp modelId="{4F4AAB48-2B6F-4B55-965C-9D6812A95912}">
      <dsp:nvSpPr>
        <dsp:cNvPr id="0" name=""/>
        <dsp:cNvSpPr/>
      </dsp:nvSpPr>
      <dsp:spPr>
        <a:xfrm>
          <a:off x="2808679" y="0"/>
          <a:ext cx="2523417" cy="460800"/>
        </a:xfrm>
        <a:prstGeom prst="rect">
          <a:avLst/>
        </a:prstGeom>
        <a:gradFill rotWithShape="0">
          <a:gsLst>
            <a:gs pos="0">
              <a:schemeClr val="accent2">
                <a:hueOff val="-5418554"/>
                <a:satOff val="-22986"/>
                <a:lumOff val="-4216"/>
                <a:alphaOff val="0"/>
                <a:shade val="51000"/>
                <a:satMod val="130000"/>
              </a:schemeClr>
            </a:gs>
            <a:gs pos="80000">
              <a:schemeClr val="accent2">
                <a:hueOff val="-5418554"/>
                <a:satOff val="-22986"/>
                <a:lumOff val="-4216"/>
                <a:alphaOff val="0"/>
                <a:shade val="93000"/>
                <a:satMod val="130000"/>
              </a:schemeClr>
            </a:gs>
            <a:gs pos="100000">
              <a:schemeClr val="accent2">
                <a:hueOff val="-5418554"/>
                <a:satOff val="-22986"/>
                <a:lumOff val="-421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-5418554"/>
              <a:satOff val="-22986"/>
              <a:lumOff val="-421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Dane statystyczne</a:t>
          </a:r>
        </a:p>
      </dsp:txBody>
      <dsp:txXfrm>
        <a:off x="2808679" y="0"/>
        <a:ext cx="2523417" cy="460800"/>
      </dsp:txXfrm>
    </dsp:sp>
    <dsp:sp modelId="{6DA11E7B-78E3-424F-BF05-6EFF171C2EDA}">
      <dsp:nvSpPr>
        <dsp:cNvPr id="0" name=""/>
        <dsp:cNvSpPr/>
      </dsp:nvSpPr>
      <dsp:spPr>
        <a:xfrm>
          <a:off x="2808679" y="487657"/>
          <a:ext cx="2523417" cy="4560548"/>
        </a:xfrm>
        <a:prstGeom prst="rect">
          <a:avLst/>
        </a:prstGeom>
        <a:solidFill>
          <a:schemeClr val="accent2">
            <a:tint val="40000"/>
            <a:alpha val="90000"/>
            <a:hueOff val="-5424619"/>
            <a:satOff val="-18053"/>
            <a:lumOff val="-1331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5424619"/>
              <a:satOff val="-18053"/>
              <a:lumOff val="-133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kern="1200" dirty="0"/>
            <a:t>Bank Danych Lokalnych dla roku bazowego - 2018 lub  w przypadku braku danych dla 2018 roku, wykorzystane zostaną dane dla 2017 (głównie dla rolnictwa) </a:t>
          </a:r>
        </a:p>
      </dsp:txBody>
      <dsp:txXfrm>
        <a:off x="2808679" y="487657"/>
        <a:ext cx="2523417" cy="4560548"/>
      </dsp:txXfrm>
    </dsp:sp>
    <dsp:sp modelId="{34FA3189-B102-4540-933F-17C53628C14C}">
      <dsp:nvSpPr>
        <dsp:cNvPr id="0" name=""/>
        <dsp:cNvSpPr/>
      </dsp:nvSpPr>
      <dsp:spPr>
        <a:xfrm>
          <a:off x="5689009" y="0"/>
          <a:ext cx="2523417" cy="460800"/>
        </a:xfrm>
        <a:prstGeom prst="rect">
          <a:avLst/>
        </a:prstGeom>
        <a:gradFill rotWithShape="0">
          <a:gsLst>
            <a:gs pos="0">
              <a:schemeClr val="accent2">
                <a:hueOff val="-10837107"/>
                <a:satOff val="-45971"/>
                <a:lumOff val="-8432"/>
                <a:alphaOff val="0"/>
                <a:shade val="51000"/>
                <a:satMod val="130000"/>
              </a:schemeClr>
            </a:gs>
            <a:gs pos="80000">
              <a:schemeClr val="accent2">
                <a:hueOff val="-10837107"/>
                <a:satOff val="-45971"/>
                <a:lumOff val="-8432"/>
                <a:alphaOff val="0"/>
                <a:shade val="93000"/>
                <a:satMod val="130000"/>
              </a:schemeClr>
            </a:gs>
            <a:gs pos="100000">
              <a:schemeClr val="accent2">
                <a:hueOff val="-10837107"/>
                <a:satOff val="-45971"/>
                <a:lumOff val="-8432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-10837107"/>
              <a:satOff val="-45971"/>
              <a:lumOff val="-843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Bazy danych</a:t>
          </a:r>
        </a:p>
      </dsp:txBody>
      <dsp:txXfrm>
        <a:off x="5689009" y="0"/>
        <a:ext cx="2523417" cy="460800"/>
      </dsp:txXfrm>
    </dsp:sp>
    <dsp:sp modelId="{C15A8125-5075-46D0-AE5C-747B83010942}">
      <dsp:nvSpPr>
        <dsp:cNvPr id="0" name=""/>
        <dsp:cNvSpPr/>
      </dsp:nvSpPr>
      <dsp:spPr>
        <a:xfrm>
          <a:off x="5758569" y="506800"/>
          <a:ext cx="2523417" cy="4604949"/>
        </a:xfrm>
        <a:prstGeom prst="rect">
          <a:avLst/>
        </a:prstGeom>
        <a:solidFill>
          <a:schemeClr val="accent2">
            <a:tint val="40000"/>
            <a:alpha val="90000"/>
            <a:hueOff val="-10849239"/>
            <a:satOff val="-36105"/>
            <a:lumOff val="-2662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-10849239"/>
              <a:satOff val="-36105"/>
              <a:lumOff val="-266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kern="1200" dirty="0"/>
            <a:t>KOBIZE - Centralna Baza Emisji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kern="1200" dirty="0"/>
            <a:t>Baza opłatowa systemu SOZAT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kern="1200" dirty="0"/>
            <a:t>Badania natężenia ruchu na drogach dla Krakowa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kern="1200" dirty="0"/>
            <a:t>Pozwolenia na wprowadzanie zanieczyszczeń do powietrza i pozwolenia zintegrowane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600" kern="1200" dirty="0"/>
            <a:t>System SALPS wykorzystywany przez gminy województwa małopolskiego</a:t>
          </a:r>
        </a:p>
      </dsp:txBody>
      <dsp:txXfrm>
        <a:off x="5758569" y="506800"/>
        <a:ext cx="2523417" cy="460494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30A7D-58AE-401C-AEB9-840763AF4835}">
      <dsp:nvSpPr>
        <dsp:cNvPr id="0" name=""/>
        <dsp:cNvSpPr/>
      </dsp:nvSpPr>
      <dsp:spPr>
        <a:xfrm>
          <a:off x="1929712" y="32600"/>
          <a:ext cx="1564838" cy="1564838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b="1" kern="1200" dirty="0">
              <a:solidFill>
                <a:schemeClr val="tx1">
                  <a:lumMod val="50000"/>
                </a:schemeClr>
              </a:solidFill>
            </a:rPr>
            <a:t>Baza emisji 2015</a:t>
          </a:r>
        </a:p>
      </dsp:txBody>
      <dsp:txXfrm>
        <a:off x="2138357" y="306447"/>
        <a:ext cx="1147548" cy="704177"/>
      </dsp:txXfrm>
    </dsp:sp>
    <dsp:sp modelId="{880E6E4E-B393-425D-9F5E-72C8277DD2DF}">
      <dsp:nvSpPr>
        <dsp:cNvPr id="0" name=""/>
        <dsp:cNvSpPr/>
      </dsp:nvSpPr>
      <dsp:spPr>
        <a:xfrm>
          <a:off x="2494358" y="1010624"/>
          <a:ext cx="1564838" cy="1564838"/>
        </a:xfrm>
        <a:prstGeom prst="ellipse">
          <a:avLst/>
        </a:prstGeom>
        <a:solidFill>
          <a:schemeClr val="accent4">
            <a:alpha val="50000"/>
            <a:hueOff val="-2070065"/>
            <a:satOff val="-22223"/>
            <a:lumOff val="1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b="1" kern="1200" dirty="0">
              <a:solidFill>
                <a:schemeClr val="tx1">
                  <a:lumMod val="50000"/>
                </a:schemeClr>
              </a:solidFill>
            </a:rPr>
            <a:t>SALPS</a:t>
          </a:r>
        </a:p>
      </dsp:txBody>
      <dsp:txXfrm>
        <a:off x="2972938" y="1414874"/>
        <a:ext cx="938903" cy="860661"/>
      </dsp:txXfrm>
    </dsp:sp>
    <dsp:sp modelId="{88F5ED9E-40C7-48B6-B145-C79AC2C429D8}">
      <dsp:nvSpPr>
        <dsp:cNvPr id="0" name=""/>
        <dsp:cNvSpPr/>
      </dsp:nvSpPr>
      <dsp:spPr>
        <a:xfrm>
          <a:off x="1365066" y="1010624"/>
          <a:ext cx="1564838" cy="1564838"/>
        </a:xfrm>
        <a:prstGeom prst="ellipse">
          <a:avLst/>
        </a:prstGeom>
        <a:solidFill>
          <a:schemeClr val="accent4">
            <a:alpha val="50000"/>
            <a:hueOff val="-4140129"/>
            <a:satOff val="-44447"/>
            <a:lumOff val="2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b="1" kern="1200" dirty="0">
              <a:solidFill>
                <a:schemeClr val="tx1">
                  <a:lumMod val="50000"/>
                </a:schemeClr>
              </a:solidFill>
            </a:rPr>
            <a:t>Centralna Baza</a:t>
          </a:r>
        </a:p>
      </dsp:txBody>
      <dsp:txXfrm>
        <a:off x="1512422" y="1414874"/>
        <a:ext cx="938903" cy="86066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7593AF-9F81-42A9-B53B-F94E6B6DAE86}">
      <dsp:nvSpPr>
        <dsp:cNvPr id="0" name=""/>
        <dsp:cNvSpPr/>
      </dsp:nvSpPr>
      <dsp:spPr>
        <a:xfrm rot="21300000">
          <a:off x="25254" y="1794666"/>
          <a:ext cx="8179091" cy="936629"/>
        </a:xfrm>
        <a:prstGeom prst="mathMinus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A562E3-59F8-487A-A0E2-721A3A954B08}">
      <dsp:nvSpPr>
        <dsp:cNvPr id="0" name=""/>
        <dsp:cNvSpPr/>
      </dsp:nvSpPr>
      <dsp:spPr>
        <a:xfrm>
          <a:off x="987552" y="226298"/>
          <a:ext cx="2468880" cy="1810385"/>
        </a:xfrm>
        <a:prstGeom prst="downArrow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C5ED9D-E8BC-4C4A-953A-2D5350D9FEEC}">
      <dsp:nvSpPr>
        <dsp:cNvPr id="0" name=""/>
        <dsp:cNvSpPr/>
      </dsp:nvSpPr>
      <dsp:spPr>
        <a:xfrm>
          <a:off x="4361687" y="0"/>
          <a:ext cx="2633472" cy="1900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700" kern="1200" dirty="0"/>
            <a:t>Baza emisji dla województwa małopolskiego</a:t>
          </a:r>
        </a:p>
      </dsp:txBody>
      <dsp:txXfrm>
        <a:off x="4361687" y="0"/>
        <a:ext cx="2633472" cy="1900904"/>
      </dsp:txXfrm>
    </dsp:sp>
    <dsp:sp modelId="{6831811A-D842-4120-B6A2-AFEC03BA7350}">
      <dsp:nvSpPr>
        <dsp:cNvPr id="0" name=""/>
        <dsp:cNvSpPr/>
      </dsp:nvSpPr>
      <dsp:spPr>
        <a:xfrm>
          <a:off x="4773168" y="2489279"/>
          <a:ext cx="2468880" cy="1810385"/>
        </a:xfrm>
        <a:prstGeom prst="upArrow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5AA008-9C86-40D9-8034-DF2534E5242E}">
      <dsp:nvSpPr>
        <dsp:cNvPr id="0" name=""/>
        <dsp:cNvSpPr/>
      </dsp:nvSpPr>
      <dsp:spPr>
        <a:xfrm>
          <a:off x="1234440" y="2625058"/>
          <a:ext cx="2633472" cy="1900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700" kern="1200" dirty="0"/>
            <a:t>Centralna Baza Emisji </a:t>
          </a:r>
        </a:p>
      </dsp:txBody>
      <dsp:txXfrm>
        <a:off x="1234440" y="2625058"/>
        <a:ext cx="2633472" cy="190090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39146-3093-44E2-9773-F885142362C3}">
      <dsp:nvSpPr>
        <dsp:cNvPr id="0" name=""/>
        <dsp:cNvSpPr/>
      </dsp:nvSpPr>
      <dsp:spPr>
        <a:xfrm>
          <a:off x="383913" y="2777"/>
          <a:ext cx="3817689" cy="2290613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pl-PL" sz="1800" kern="1200" dirty="0"/>
            <a:t>Wdrażanie zapisów uchwały antysmogowej dla Małopolski. Pełne wdrożenie zapisów uchwały antysmogowej dla Krakowa.</a:t>
          </a:r>
        </a:p>
      </dsp:txBody>
      <dsp:txXfrm>
        <a:off x="383913" y="2777"/>
        <a:ext cx="3817689" cy="2290613"/>
      </dsp:txXfrm>
    </dsp:sp>
    <dsp:sp modelId="{F93EA285-D877-4EC1-A297-A90638642E5E}">
      <dsp:nvSpPr>
        <dsp:cNvPr id="0" name=""/>
        <dsp:cNvSpPr/>
      </dsp:nvSpPr>
      <dsp:spPr>
        <a:xfrm>
          <a:off x="4583372" y="2777"/>
          <a:ext cx="3817689" cy="2290613"/>
        </a:xfrm>
        <a:prstGeom prst="rect">
          <a:avLst/>
        </a:prstGeom>
        <a:solidFill>
          <a:schemeClr val="accent5">
            <a:shade val="80000"/>
            <a:hueOff val="-133391"/>
            <a:satOff val="-8994"/>
            <a:lumOff val="1036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/>
            <a:t>Rozwój kolei aglomeracyjnej zgodny z długoterminowymi planami UMWM</a:t>
          </a:r>
        </a:p>
      </dsp:txBody>
      <dsp:txXfrm>
        <a:off x="4583372" y="2777"/>
        <a:ext cx="3817689" cy="2290613"/>
      </dsp:txXfrm>
    </dsp:sp>
    <dsp:sp modelId="{2F046E20-6C6B-497C-80C2-F6AF19F4CB24}">
      <dsp:nvSpPr>
        <dsp:cNvPr id="0" name=""/>
        <dsp:cNvSpPr/>
      </dsp:nvSpPr>
      <dsp:spPr>
        <a:xfrm>
          <a:off x="383913" y="2675160"/>
          <a:ext cx="3817689" cy="2290613"/>
        </a:xfrm>
        <a:prstGeom prst="rect">
          <a:avLst/>
        </a:prstGeom>
        <a:solidFill>
          <a:schemeClr val="accent5">
            <a:shade val="80000"/>
            <a:hueOff val="-266781"/>
            <a:satOff val="-17987"/>
            <a:lumOff val="207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Osiągnięcie wymagań konkluzji BAT przez zakłady przemysłowe i dyrektywy MCP (</a:t>
          </a:r>
          <a:r>
            <a:rPr lang="pl-PL" sz="1600" i="1" kern="1200" dirty="0"/>
            <a:t>w sprawie ograniczenia emisji niektórych zanieczyszczeń do powietrza ze średnich obiektów energetycznego spalania</a:t>
          </a:r>
          <a:r>
            <a:rPr lang="pl-PL" sz="1600" kern="1200" dirty="0"/>
            <a:t>) przez ciepłownie</a:t>
          </a:r>
        </a:p>
      </dsp:txBody>
      <dsp:txXfrm>
        <a:off x="383913" y="2675160"/>
        <a:ext cx="3817689" cy="2290613"/>
      </dsp:txXfrm>
    </dsp:sp>
    <dsp:sp modelId="{C1746797-E7DA-4E6C-A624-45479AA654EB}">
      <dsp:nvSpPr>
        <dsp:cNvPr id="0" name=""/>
        <dsp:cNvSpPr/>
      </dsp:nvSpPr>
      <dsp:spPr>
        <a:xfrm>
          <a:off x="4583372" y="2675160"/>
          <a:ext cx="3817689" cy="2290613"/>
        </a:xfrm>
        <a:prstGeom prst="rect">
          <a:avLst/>
        </a:prstGeom>
        <a:solidFill>
          <a:schemeClr val="accent5">
            <a:shade val="80000"/>
            <a:hueOff val="-400172"/>
            <a:satOff val="-26981"/>
            <a:lumOff val="3109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/>
            <a:t>Brak dodatkowych ograniczeń w zakresie sektora przemysłu, transportu oraz eksploatacji urządzeń na paliwa stałe</a:t>
          </a:r>
        </a:p>
      </dsp:txBody>
      <dsp:txXfrm>
        <a:off x="4583372" y="2675160"/>
        <a:ext cx="3817689" cy="229061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94883-DEAB-49DF-8082-31EC80251CCF}">
      <dsp:nvSpPr>
        <dsp:cNvPr id="0" name=""/>
        <dsp:cNvSpPr/>
      </dsp:nvSpPr>
      <dsp:spPr>
        <a:xfrm>
          <a:off x="0" y="364775"/>
          <a:ext cx="9145016" cy="37800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CEC057-8294-4749-A486-B85BEB8EEF54}">
      <dsp:nvSpPr>
        <dsp:cNvPr id="0" name=""/>
        <dsp:cNvSpPr/>
      </dsp:nvSpPr>
      <dsp:spPr>
        <a:xfrm>
          <a:off x="457250" y="143375"/>
          <a:ext cx="6401511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962" tIns="0" rIns="24196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Preferencje finansowania OZE zamiast instalacji gazowych</a:t>
          </a:r>
        </a:p>
      </dsp:txBody>
      <dsp:txXfrm>
        <a:off x="478866" y="164991"/>
        <a:ext cx="6358279" cy="399568"/>
      </dsp:txXfrm>
    </dsp:sp>
    <dsp:sp modelId="{0D710F05-5D6F-4002-ABF1-C9E933ACFAD7}">
      <dsp:nvSpPr>
        <dsp:cNvPr id="0" name=""/>
        <dsp:cNvSpPr/>
      </dsp:nvSpPr>
      <dsp:spPr>
        <a:xfrm>
          <a:off x="0" y="1045175"/>
          <a:ext cx="9145016" cy="37800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A993BD-48C8-4558-8DBF-6C9C8DB8759B}">
      <dsp:nvSpPr>
        <dsp:cNvPr id="0" name=""/>
        <dsp:cNvSpPr/>
      </dsp:nvSpPr>
      <dsp:spPr>
        <a:xfrm>
          <a:off x="457250" y="823775"/>
          <a:ext cx="6401511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962" tIns="0" rIns="24196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Rozwój kolei aglomeracyjnej zgodny z długoterminowymi planami UMWM</a:t>
          </a:r>
        </a:p>
      </dsp:txBody>
      <dsp:txXfrm>
        <a:off x="478866" y="845391"/>
        <a:ext cx="6358279" cy="399568"/>
      </dsp:txXfrm>
    </dsp:sp>
    <dsp:sp modelId="{CE8D82B2-BB1F-47A5-8E48-3A81E7D63443}">
      <dsp:nvSpPr>
        <dsp:cNvPr id="0" name=""/>
        <dsp:cNvSpPr/>
      </dsp:nvSpPr>
      <dsp:spPr>
        <a:xfrm>
          <a:off x="0" y="1725576"/>
          <a:ext cx="9145016" cy="37800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2F8FF6-1551-407C-86DC-BD6D2386C0E0}">
      <dsp:nvSpPr>
        <dsp:cNvPr id="0" name=""/>
        <dsp:cNvSpPr/>
      </dsp:nvSpPr>
      <dsp:spPr>
        <a:xfrm>
          <a:off x="457250" y="1504175"/>
          <a:ext cx="6401511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962" tIns="0" rIns="24196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Zakaz instalacji nowych źródeł </a:t>
          </a:r>
          <a:r>
            <a:rPr lang="pl-PL" sz="1600" b="1" kern="1200" dirty="0"/>
            <a:t>na węgiel </a:t>
          </a:r>
          <a:r>
            <a:rPr lang="pl-PL" sz="1600" kern="1200" dirty="0"/>
            <a:t>w całej Małopolsce </a:t>
          </a:r>
        </a:p>
      </dsp:txBody>
      <dsp:txXfrm>
        <a:off x="478866" y="1525791"/>
        <a:ext cx="6358279" cy="399568"/>
      </dsp:txXfrm>
    </dsp:sp>
    <dsp:sp modelId="{3598916D-25CD-4828-B608-3F44197B0A3D}">
      <dsp:nvSpPr>
        <dsp:cNvPr id="0" name=""/>
        <dsp:cNvSpPr/>
      </dsp:nvSpPr>
      <dsp:spPr>
        <a:xfrm>
          <a:off x="0" y="2405976"/>
          <a:ext cx="9145016" cy="37800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63E5BD-95D3-415B-B56A-03A2A691E2C6}">
      <dsp:nvSpPr>
        <dsp:cNvPr id="0" name=""/>
        <dsp:cNvSpPr/>
      </dsp:nvSpPr>
      <dsp:spPr>
        <a:xfrm>
          <a:off x="457250" y="2184576"/>
          <a:ext cx="6401511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962" tIns="0" rIns="24196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Możliwość stosowania źródeł na biomasę spełniających wymagania uchwały antysmogowej</a:t>
          </a:r>
        </a:p>
      </dsp:txBody>
      <dsp:txXfrm>
        <a:off x="478866" y="2206192"/>
        <a:ext cx="6358279" cy="399568"/>
      </dsp:txXfrm>
    </dsp:sp>
    <dsp:sp modelId="{57BE7ECB-AC31-428A-8B87-D9A498F7BC30}">
      <dsp:nvSpPr>
        <dsp:cNvPr id="0" name=""/>
        <dsp:cNvSpPr/>
      </dsp:nvSpPr>
      <dsp:spPr>
        <a:xfrm>
          <a:off x="0" y="3086376"/>
          <a:ext cx="9145016" cy="37800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8F28FD-432B-43D0-ABAB-2C4B90544045}">
      <dsp:nvSpPr>
        <dsp:cNvPr id="0" name=""/>
        <dsp:cNvSpPr/>
      </dsp:nvSpPr>
      <dsp:spPr>
        <a:xfrm>
          <a:off x="457250" y="2864976"/>
          <a:ext cx="6401511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962" tIns="0" rIns="24196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Utworzenie stref czystego transportu w centrach miast </a:t>
          </a:r>
        </a:p>
      </dsp:txBody>
      <dsp:txXfrm>
        <a:off x="478866" y="2886592"/>
        <a:ext cx="6358279" cy="399568"/>
      </dsp:txXfrm>
    </dsp:sp>
    <dsp:sp modelId="{156E327C-F7E8-4114-9B8A-E63A0CBD6B69}">
      <dsp:nvSpPr>
        <dsp:cNvPr id="0" name=""/>
        <dsp:cNvSpPr/>
      </dsp:nvSpPr>
      <dsp:spPr>
        <a:xfrm>
          <a:off x="0" y="3766776"/>
          <a:ext cx="9145016" cy="37800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4C9B76-E97F-4100-82F3-D14FF25E9757}">
      <dsp:nvSpPr>
        <dsp:cNvPr id="0" name=""/>
        <dsp:cNvSpPr/>
      </dsp:nvSpPr>
      <dsp:spPr>
        <a:xfrm>
          <a:off x="457250" y="3545376"/>
          <a:ext cx="6401511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962" tIns="0" rIns="24196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Rozwój połączeń między Gminą Miejską Kraków a gminami tzw. obwarzanka krakowskiego </a:t>
          </a:r>
        </a:p>
      </dsp:txBody>
      <dsp:txXfrm>
        <a:off x="478866" y="3566992"/>
        <a:ext cx="6358279" cy="399568"/>
      </dsp:txXfrm>
    </dsp:sp>
    <dsp:sp modelId="{5BDD9608-957D-48EA-B575-2DFFCEF99FAB}">
      <dsp:nvSpPr>
        <dsp:cNvPr id="0" name=""/>
        <dsp:cNvSpPr/>
      </dsp:nvSpPr>
      <dsp:spPr>
        <a:xfrm>
          <a:off x="0" y="4447176"/>
          <a:ext cx="9145016" cy="378000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1AF5B7-0250-4990-B804-464E5D29A063}">
      <dsp:nvSpPr>
        <dsp:cNvPr id="0" name=""/>
        <dsp:cNvSpPr/>
      </dsp:nvSpPr>
      <dsp:spPr>
        <a:xfrm>
          <a:off x="457250" y="4225776"/>
          <a:ext cx="6401511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962" tIns="0" rIns="241962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Osiągnięcie wymagań konkluzji BAT przez zakłady przemysłowe i dyrektywy MCP</a:t>
          </a:r>
        </a:p>
      </dsp:txBody>
      <dsp:txXfrm>
        <a:off x="478866" y="4247392"/>
        <a:ext cx="6358279" cy="39956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4C0800-3712-4C66-87A0-0C35DC5C3886}">
      <dsp:nvSpPr>
        <dsp:cNvPr id="0" name=""/>
        <dsp:cNvSpPr/>
      </dsp:nvSpPr>
      <dsp:spPr>
        <a:xfrm>
          <a:off x="0" y="878"/>
          <a:ext cx="91450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04717E-07B0-4FFB-89F8-45A395E98648}">
      <dsp:nvSpPr>
        <dsp:cNvPr id="0" name=""/>
        <dsp:cNvSpPr/>
      </dsp:nvSpPr>
      <dsp:spPr>
        <a:xfrm>
          <a:off x="0" y="878"/>
          <a:ext cx="9145016" cy="609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Preferencje finansowania OZE zamiast instalacji gazowych</a:t>
          </a:r>
        </a:p>
      </dsp:txBody>
      <dsp:txXfrm>
        <a:off x="0" y="878"/>
        <a:ext cx="9145016" cy="609545"/>
      </dsp:txXfrm>
    </dsp:sp>
    <dsp:sp modelId="{3193F81B-7C2C-4B19-BAEE-0FF651C18676}">
      <dsp:nvSpPr>
        <dsp:cNvPr id="0" name=""/>
        <dsp:cNvSpPr/>
      </dsp:nvSpPr>
      <dsp:spPr>
        <a:xfrm>
          <a:off x="0" y="610424"/>
          <a:ext cx="91450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DBB975-13CC-4250-A6C2-1452D9ABABBA}">
      <dsp:nvSpPr>
        <dsp:cNvPr id="0" name=""/>
        <dsp:cNvSpPr/>
      </dsp:nvSpPr>
      <dsp:spPr>
        <a:xfrm>
          <a:off x="0" y="610424"/>
          <a:ext cx="9145016" cy="609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Rozwój kolei aglomeracyjnej zgodny z długoterminowymi planami UMWM</a:t>
          </a:r>
        </a:p>
      </dsp:txBody>
      <dsp:txXfrm>
        <a:off x="0" y="610424"/>
        <a:ext cx="9145016" cy="609545"/>
      </dsp:txXfrm>
    </dsp:sp>
    <dsp:sp modelId="{C74D9096-8228-4E7F-A359-D7DDCE42941A}">
      <dsp:nvSpPr>
        <dsp:cNvPr id="0" name=""/>
        <dsp:cNvSpPr/>
      </dsp:nvSpPr>
      <dsp:spPr>
        <a:xfrm>
          <a:off x="0" y="1219969"/>
          <a:ext cx="91450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218D68-0E12-488B-BD0E-A2073C39C99F}">
      <dsp:nvSpPr>
        <dsp:cNvPr id="0" name=""/>
        <dsp:cNvSpPr/>
      </dsp:nvSpPr>
      <dsp:spPr>
        <a:xfrm>
          <a:off x="0" y="1219969"/>
          <a:ext cx="9145016" cy="609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Zakaz instalacji nowych źródeł </a:t>
          </a:r>
          <a:r>
            <a:rPr lang="pl-PL" sz="1600" b="1" kern="1200" dirty="0"/>
            <a:t>na węgiel </a:t>
          </a:r>
          <a:r>
            <a:rPr lang="pl-PL" sz="1600" kern="1200" dirty="0"/>
            <a:t>w całej Małopolsce – biomasa i kominki dopuszczone na określonych warunkach</a:t>
          </a:r>
        </a:p>
      </dsp:txBody>
      <dsp:txXfrm>
        <a:off x="0" y="1219969"/>
        <a:ext cx="9145016" cy="609545"/>
      </dsp:txXfrm>
    </dsp:sp>
    <dsp:sp modelId="{3447E167-26C9-426F-9329-84C1B4EC17BC}">
      <dsp:nvSpPr>
        <dsp:cNvPr id="0" name=""/>
        <dsp:cNvSpPr/>
      </dsp:nvSpPr>
      <dsp:spPr>
        <a:xfrm>
          <a:off x="0" y="1829514"/>
          <a:ext cx="91450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8C44BB-5103-4823-943E-18D1725D4829}">
      <dsp:nvSpPr>
        <dsp:cNvPr id="0" name=""/>
        <dsp:cNvSpPr/>
      </dsp:nvSpPr>
      <dsp:spPr>
        <a:xfrm>
          <a:off x="0" y="1829514"/>
          <a:ext cx="9145016" cy="609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Możliwość stosowania źródeł na biomasę spełniających wymagania uchwały antysmogowej</a:t>
          </a:r>
        </a:p>
      </dsp:txBody>
      <dsp:txXfrm>
        <a:off x="0" y="1829514"/>
        <a:ext cx="9145016" cy="609545"/>
      </dsp:txXfrm>
    </dsp:sp>
    <dsp:sp modelId="{A451418A-95F3-4988-98CB-3810E2ACE9DE}">
      <dsp:nvSpPr>
        <dsp:cNvPr id="0" name=""/>
        <dsp:cNvSpPr/>
      </dsp:nvSpPr>
      <dsp:spPr>
        <a:xfrm>
          <a:off x="0" y="2439059"/>
          <a:ext cx="91450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8979F5-7A1C-437C-A463-93135B1885D4}">
      <dsp:nvSpPr>
        <dsp:cNvPr id="0" name=""/>
        <dsp:cNvSpPr/>
      </dsp:nvSpPr>
      <dsp:spPr>
        <a:xfrm>
          <a:off x="0" y="2439059"/>
          <a:ext cx="9145016" cy="609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Utworzenie stref czystego transportu w centrach miast </a:t>
          </a:r>
        </a:p>
      </dsp:txBody>
      <dsp:txXfrm>
        <a:off x="0" y="2439059"/>
        <a:ext cx="9145016" cy="609545"/>
      </dsp:txXfrm>
    </dsp:sp>
    <dsp:sp modelId="{78EF2681-6318-440D-90F7-D7F46E0E258D}">
      <dsp:nvSpPr>
        <dsp:cNvPr id="0" name=""/>
        <dsp:cNvSpPr/>
      </dsp:nvSpPr>
      <dsp:spPr>
        <a:xfrm>
          <a:off x="0" y="3048605"/>
          <a:ext cx="91450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90DDA-69DA-435D-B631-D08BC1B34A19}">
      <dsp:nvSpPr>
        <dsp:cNvPr id="0" name=""/>
        <dsp:cNvSpPr/>
      </dsp:nvSpPr>
      <dsp:spPr>
        <a:xfrm>
          <a:off x="0" y="3048605"/>
          <a:ext cx="9136085" cy="6999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Wprowadzenie strefy ograniczonej emisji komunikacyjnej na obszarze Krakowa, obejmującej obszar ograniczony IV obwodnicą miasta. Ograniczenie obejmujące lekkie samochody ciężarowe (dostawcze) oraz samochody ciężarowe. </a:t>
          </a:r>
        </a:p>
      </dsp:txBody>
      <dsp:txXfrm>
        <a:off x="0" y="3048605"/>
        <a:ext cx="9136085" cy="699977"/>
      </dsp:txXfrm>
    </dsp:sp>
    <dsp:sp modelId="{E4177FDE-6308-4A79-B5F8-0528BEDF867C}">
      <dsp:nvSpPr>
        <dsp:cNvPr id="0" name=""/>
        <dsp:cNvSpPr/>
      </dsp:nvSpPr>
      <dsp:spPr>
        <a:xfrm>
          <a:off x="0" y="3748582"/>
          <a:ext cx="91450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6606F4-CC2A-4D8F-BD6D-F90EB905447F}">
      <dsp:nvSpPr>
        <dsp:cNvPr id="0" name=""/>
        <dsp:cNvSpPr/>
      </dsp:nvSpPr>
      <dsp:spPr>
        <a:xfrm>
          <a:off x="0" y="3748582"/>
          <a:ext cx="9145016" cy="609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Rozwój połączeń między Gminą Miejską Kraków a gminami tzw. obwarzanka krakowskiego </a:t>
          </a:r>
        </a:p>
      </dsp:txBody>
      <dsp:txXfrm>
        <a:off x="0" y="3748582"/>
        <a:ext cx="9145016" cy="609545"/>
      </dsp:txXfrm>
    </dsp:sp>
    <dsp:sp modelId="{C589F250-373A-4750-8951-2F0487B3BFB7}">
      <dsp:nvSpPr>
        <dsp:cNvPr id="0" name=""/>
        <dsp:cNvSpPr/>
      </dsp:nvSpPr>
      <dsp:spPr>
        <a:xfrm>
          <a:off x="0" y="4358127"/>
          <a:ext cx="914501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E97F8F-1BF6-4569-979E-A9B1E77E33A2}">
      <dsp:nvSpPr>
        <dsp:cNvPr id="0" name=""/>
        <dsp:cNvSpPr/>
      </dsp:nvSpPr>
      <dsp:spPr>
        <a:xfrm>
          <a:off x="0" y="4358127"/>
          <a:ext cx="9145016" cy="6095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Osiągnięcie wymagań konkluzji BAT przez zakłady przemysłowe i dyrektywy MCP</a:t>
          </a:r>
        </a:p>
      </dsp:txBody>
      <dsp:txXfrm>
        <a:off x="0" y="4358127"/>
        <a:ext cx="9145016" cy="60954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C406E9-3A45-48FC-A457-35438A492C42}">
      <dsp:nvSpPr>
        <dsp:cNvPr id="0" name=""/>
        <dsp:cNvSpPr/>
      </dsp:nvSpPr>
      <dsp:spPr>
        <a:xfrm>
          <a:off x="0" y="650"/>
          <a:ext cx="842493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52B150C-A429-445F-9925-37CA314C274F}">
      <dsp:nvSpPr>
        <dsp:cNvPr id="0" name=""/>
        <dsp:cNvSpPr/>
      </dsp:nvSpPr>
      <dsp:spPr>
        <a:xfrm>
          <a:off x="0" y="650"/>
          <a:ext cx="8424936" cy="761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Zakaz instalacji nowych źródeł </a:t>
          </a:r>
          <a:r>
            <a:rPr lang="pl-PL" sz="1600" b="1" kern="1200" dirty="0"/>
            <a:t>na węgiel </a:t>
          </a:r>
          <a:r>
            <a:rPr lang="pl-PL" sz="1600" kern="1200" dirty="0"/>
            <a:t>w całej Małopolsce</a:t>
          </a:r>
        </a:p>
      </dsp:txBody>
      <dsp:txXfrm>
        <a:off x="0" y="650"/>
        <a:ext cx="8424936" cy="761041"/>
      </dsp:txXfrm>
    </dsp:sp>
    <dsp:sp modelId="{1BE364FC-E46B-4F38-A19A-EFA63A0F7E0C}">
      <dsp:nvSpPr>
        <dsp:cNvPr id="0" name=""/>
        <dsp:cNvSpPr/>
      </dsp:nvSpPr>
      <dsp:spPr>
        <a:xfrm>
          <a:off x="0" y="761692"/>
          <a:ext cx="842493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13726BD-C673-44E8-BC85-3B748CDFD879}">
      <dsp:nvSpPr>
        <dsp:cNvPr id="0" name=""/>
        <dsp:cNvSpPr/>
      </dsp:nvSpPr>
      <dsp:spPr>
        <a:xfrm>
          <a:off x="0" y="761692"/>
          <a:ext cx="8424936" cy="761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Całkowity zakaz spalania </a:t>
          </a:r>
          <a:r>
            <a:rPr lang="pl-PL" sz="1600" b="1" kern="1200" dirty="0"/>
            <a:t>paliw stałych</a:t>
          </a:r>
          <a:r>
            <a:rPr lang="pl-PL" sz="1600" kern="1200" dirty="0"/>
            <a:t> w miejscowościach uzdrowiskowych (strefy A i B) w Małopolsce – </a:t>
          </a:r>
          <a:r>
            <a:rPr lang="pl-PL" sz="1600" u="sng" kern="1200" dirty="0"/>
            <a:t>w odniesieniu do nowopowstających źródeł oraz do obecnie eksploatowanych źródeł</a:t>
          </a:r>
          <a:endParaRPr lang="pl-PL" sz="1600" kern="1200" dirty="0"/>
        </a:p>
      </dsp:txBody>
      <dsp:txXfrm>
        <a:off x="0" y="761692"/>
        <a:ext cx="8424936" cy="761041"/>
      </dsp:txXfrm>
    </dsp:sp>
    <dsp:sp modelId="{736F3B42-A09E-48FF-8AD4-8EA24DA4415B}">
      <dsp:nvSpPr>
        <dsp:cNvPr id="0" name=""/>
        <dsp:cNvSpPr/>
      </dsp:nvSpPr>
      <dsp:spPr>
        <a:xfrm>
          <a:off x="0" y="1522733"/>
          <a:ext cx="842493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005ADC8-D3ED-48A6-A126-F35F44009868}">
      <dsp:nvSpPr>
        <dsp:cNvPr id="0" name=""/>
        <dsp:cNvSpPr/>
      </dsp:nvSpPr>
      <dsp:spPr>
        <a:xfrm>
          <a:off x="0" y="1522733"/>
          <a:ext cx="8424936" cy="761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Wprowadzenie na terenie tzw. obwarzanka krakowskiego całkowitego zakazu spalania </a:t>
          </a:r>
          <a:r>
            <a:rPr lang="pl-PL" sz="1600" u="sng" kern="1200" dirty="0"/>
            <a:t>węgla</a:t>
          </a:r>
          <a:r>
            <a:rPr lang="pl-PL" sz="1600" kern="1200" dirty="0"/>
            <a:t> -</a:t>
          </a:r>
          <a:r>
            <a:rPr lang="pl-PL" sz="1600" b="1" kern="1200" dirty="0"/>
            <a:t> </a:t>
          </a:r>
          <a:r>
            <a:rPr lang="pl-PL" sz="1600" kern="1200" dirty="0"/>
            <a:t>w odniesieniu do nowopowstających źródeł oraz do obecnie eksploatowanych źródeł</a:t>
          </a:r>
        </a:p>
      </dsp:txBody>
      <dsp:txXfrm>
        <a:off x="0" y="1522733"/>
        <a:ext cx="8424936" cy="761041"/>
      </dsp:txXfrm>
    </dsp:sp>
    <dsp:sp modelId="{CAAEE117-AF8E-42A9-A7D0-D650E2B8628B}">
      <dsp:nvSpPr>
        <dsp:cNvPr id="0" name=""/>
        <dsp:cNvSpPr/>
      </dsp:nvSpPr>
      <dsp:spPr>
        <a:xfrm>
          <a:off x="0" y="2283775"/>
          <a:ext cx="842493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F43B0C7-3822-4C7E-9043-3741C216DE51}">
      <dsp:nvSpPr>
        <dsp:cNvPr id="0" name=""/>
        <dsp:cNvSpPr/>
      </dsp:nvSpPr>
      <dsp:spPr>
        <a:xfrm>
          <a:off x="0" y="2283775"/>
          <a:ext cx="8424936" cy="761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Wprowadzenie strefy ograniczonej emisji komunikacyjnej na obszarze Krakowa, obejmującej obszar ograniczony III obwodnicą miasta. </a:t>
          </a:r>
        </a:p>
      </dsp:txBody>
      <dsp:txXfrm>
        <a:off x="0" y="2283775"/>
        <a:ext cx="8424936" cy="761041"/>
      </dsp:txXfrm>
    </dsp:sp>
    <dsp:sp modelId="{256C7382-5BD2-4B31-AC1D-5878B89A6DC3}">
      <dsp:nvSpPr>
        <dsp:cNvPr id="0" name=""/>
        <dsp:cNvSpPr/>
      </dsp:nvSpPr>
      <dsp:spPr>
        <a:xfrm>
          <a:off x="0" y="3044816"/>
          <a:ext cx="842493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74D23EB-4CFB-4BEC-9816-E3718783FAB6}">
      <dsp:nvSpPr>
        <dsp:cNvPr id="0" name=""/>
        <dsp:cNvSpPr/>
      </dsp:nvSpPr>
      <dsp:spPr>
        <a:xfrm>
          <a:off x="0" y="3044816"/>
          <a:ext cx="8424936" cy="761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Utworzenie stref czystego transportu w centrach miast w województwie małopolskim </a:t>
          </a:r>
        </a:p>
      </dsp:txBody>
      <dsp:txXfrm>
        <a:off x="0" y="3044816"/>
        <a:ext cx="8424936" cy="761041"/>
      </dsp:txXfrm>
    </dsp:sp>
    <dsp:sp modelId="{7B07F1A1-4857-4051-BDFE-090EBA3D01F8}">
      <dsp:nvSpPr>
        <dsp:cNvPr id="0" name=""/>
        <dsp:cNvSpPr/>
      </dsp:nvSpPr>
      <dsp:spPr>
        <a:xfrm>
          <a:off x="0" y="3805858"/>
          <a:ext cx="842493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8AA1AF7-AD1E-4164-835F-F4C9C85DC25F}">
      <dsp:nvSpPr>
        <dsp:cNvPr id="0" name=""/>
        <dsp:cNvSpPr/>
      </dsp:nvSpPr>
      <dsp:spPr>
        <a:xfrm>
          <a:off x="0" y="3805858"/>
          <a:ext cx="8424936" cy="761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pl-PL" sz="1600" kern="1200" dirty="0"/>
            <a:t>Rozwój kolei aglomeracyjnej zgodny z długoterminowymi planami UMWM.</a:t>
          </a:r>
        </a:p>
      </dsp:txBody>
      <dsp:txXfrm>
        <a:off x="0" y="3805858"/>
        <a:ext cx="8424936" cy="761041"/>
      </dsp:txXfrm>
    </dsp:sp>
    <dsp:sp modelId="{A3405153-A1A0-4E3B-9519-D92E641EE455}">
      <dsp:nvSpPr>
        <dsp:cNvPr id="0" name=""/>
        <dsp:cNvSpPr/>
      </dsp:nvSpPr>
      <dsp:spPr>
        <a:xfrm>
          <a:off x="0" y="4566899"/>
          <a:ext cx="8424936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555F715-C199-407B-8CE4-CA4EE83B0E83}">
      <dsp:nvSpPr>
        <dsp:cNvPr id="0" name=""/>
        <dsp:cNvSpPr/>
      </dsp:nvSpPr>
      <dsp:spPr>
        <a:xfrm>
          <a:off x="0" y="4566899"/>
          <a:ext cx="8424936" cy="761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Osiągnięcie wymagań konkluzji BAT przez zakłady przemysłowe i dyrektywy MCP</a:t>
          </a:r>
        </a:p>
      </dsp:txBody>
      <dsp:txXfrm>
        <a:off x="0" y="4566899"/>
        <a:ext cx="8424936" cy="76104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8BCAC-CDEF-420C-869D-99D1AF104F24}">
      <dsp:nvSpPr>
        <dsp:cNvPr id="0" name=""/>
        <dsp:cNvSpPr/>
      </dsp:nvSpPr>
      <dsp:spPr>
        <a:xfrm>
          <a:off x="668936" y="230"/>
          <a:ext cx="3169055" cy="190143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pl-PL" sz="1600" kern="1200" dirty="0"/>
            <a:t>Możliwość zastosowania biomasy przy zachowaniu standardów emisji, które zapewnią dotrzymanie poziomów emisji zanieczyszczeń rekomendowanych przez WHO.</a:t>
          </a:r>
        </a:p>
      </dsp:txBody>
      <dsp:txXfrm>
        <a:off x="668936" y="230"/>
        <a:ext cx="3169055" cy="1901433"/>
      </dsp:txXfrm>
    </dsp:sp>
    <dsp:sp modelId="{4C5F40EC-ABF4-4957-845A-9DE3F5D2E640}">
      <dsp:nvSpPr>
        <dsp:cNvPr id="0" name=""/>
        <dsp:cNvSpPr/>
      </dsp:nvSpPr>
      <dsp:spPr>
        <a:xfrm>
          <a:off x="4154896" y="230"/>
          <a:ext cx="3169055" cy="190143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Założenie, że w nowych budynkach oraz przy wymianie istniejących źródeł powstają tylko źródła rozumiane jako OZE oraz źródła zasilane biomasą spełniające wymagania</a:t>
          </a:r>
        </a:p>
      </dsp:txBody>
      <dsp:txXfrm>
        <a:off x="4154896" y="230"/>
        <a:ext cx="3169055" cy="1901433"/>
      </dsp:txXfrm>
    </dsp:sp>
    <dsp:sp modelId="{FD60053E-14DC-45CE-8202-5A0134669664}">
      <dsp:nvSpPr>
        <dsp:cNvPr id="0" name=""/>
        <dsp:cNvSpPr/>
      </dsp:nvSpPr>
      <dsp:spPr>
        <a:xfrm>
          <a:off x="668936" y="2218568"/>
          <a:ext cx="3169055" cy="190143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Wprowadzenie ograniczeń w sektorze transportu, minimalizujących emisję zanieczyszczeń i gazów cieplarnianych</a:t>
          </a:r>
        </a:p>
      </dsp:txBody>
      <dsp:txXfrm>
        <a:off x="668936" y="2218568"/>
        <a:ext cx="3169055" cy="1901433"/>
      </dsp:txXfrm>
    </dsp:sp>
    <dsp:sp modelId="{C75B0C08-8EFD-4A23-961A-64C757EF7281}">
      <dsp:nvSpPr>
        <dsp:cNvPr id="0" name=""/>
        <dsp:cNvSpPr/>
      </dsp:nvSpPr>
      <dsp:spPr>
        <a:xfrm>
          <a:off x="4154896" y="2218568"/>
          <a:ext cx="3169055" cy="190143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/>
            <a:t>Optymalny scenariusz osiągnięcia neutralności klimatycznej poprzez ograniczenie do minimum emisji gazów cieplarnianych we wszystkich sektorach i jej kompensacji przez pochłanianie CO</a:t>
          </a:r>
          <a:r>
            <a:rPr lang="pl-PL" sz="1600" kern="1200" baseline="-25000" dirty="0"/>
            <a:t>2</a:t>
          </a:r>
          <a:r>
            <a:rPr lang="pl-PL" sz="1600" kern="1200" dirty="0"/>
            <a:t>.</a:t>
          </a:r>
        </a:p>
      </dsp:txBody>
      <dsp:txXfrm>
        <a:off x="4154896" y="2218568"/>
        <a:ext cx="3169055" cy="19014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4C66D3-CBC0-4BB5-9D7B-A1695F9E10E9}" type="datetimeFigureOut">
              <a:rPr lang="pl-PL" smtClean="0"/>
              <a:t>05.12.2019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102FFA-8F49-4439-972B-F893AF131F9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38876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D:\hue\Atmoterm\prezentacja\slajdy\1\bg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405" y="0"/>
            <a:ext cx="9432925" cy="6858000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ctrTitle" hasCustomPrompt="1"/>
          </p:nvPr>
        </p:nvSpPr>
        <p:spPr>
          <a:xfrm>
            <a:off x="1547664" y="1628800"/>
            <a:ext cx="6192688" cy="1470025"/>
          </a:xfrm>
          <a:prstGeom prst="rect">
            <a:avLst/>
          </a:prstGeom>
        </p:spPr>
        <p:txBody>
          <a:bodyPr/>
          <a:lstStyle>
            <a:lvl1pPr algn="l">
              <a:defRPr sz="3600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/>
              <a:t>Tytuł prezentacji, który może być dłuższy.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1547664" y="3212976"/>
            <a:ext cx="6192688" cy="5760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200">
                <a:solidFill>
                  <a:srgbClr val="65C5C6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/>
              <a:t>Kliknij, aby dodać podtytuł wzorca</a:t>
            </a:r>
          </a:p>
        </p:txBody>
      </p:sp>
      <p:pic>
        <p:nvPicPr>
          <p:cNvPr id="15" name="Picture 4" descr="D:\hue\Atmoterm\prezentacja\slajdy\1\stopka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149080"/>
            <a:ext cx="2520280" cy="762594"/>
          </a:xfrm>
          <a:prstGeom prst="rect">
            <a:avLst/>
          </a:prstGeom>
          <a:noFill/>
        </p:spPr>
      </p:pic>
      <p:sp>
        <p:nvSpPr>
          <p:cNvPr id="7" name="Podtytuł 2"/>
          <p:cNvSpPr txBox="1">
            <a:spLocks/>
          </p:cNvSpPr>
          <p:nvPr userDrawn="1"/>
        </p:nvSpPr>
        <p:spPr>
          <a:xfrm>
            <a:off x="4211960" y="5085184"/>
            <a:ext cx="6192688" cy="1772816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200">
                <a:solidFill>
                  <a:srgbClr val="65C5C6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pl-PL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hasCustomPrompt="1"/>
          </p:nvPr>
        </p:nvSpPr>
        <p:spPr>
          <a:xfrm>
            <a:off x="446856" y="332656"/>
            <a:ext cx="8229600" cy="850106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rgbClr val="65C5C6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dirty="0"/>
              <a:t>Nagłówek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buClr>
                <a:srgbClr val="FFA000"/>
              </a:buClr>
              <a:buFont typeface="Calibri" pitchFamily="34" charset="0"/>
              <a:buChar char="•"/>
              <a:defRPr>
                <a:solidFill>
                  <a:srgbClr val="808080"/>
                </a:solidFill>
              </a:defRPr>
            </a:lvl1pPr>
            <a:lvl2pPr>
              <a:buClr>
                <a:srgbClr val="FFA000"/>
              </a:buClr>
              <a:defRPr>
                <a:solidFill>
                  <a:srgbClr val="808080"/>
                </a:solidFill>
              </a:defRPr>
            </a:lvl2pPr>
            <a:lvl3pPr>
              <a:buClr>
                <a:srgbClr val="FFA000"/>
              </a:buClr>
              <a:defRPr>
                <a:solidFill>
                  <a:srgbClr val="808080"/>
                </a:solidFill>
              </a:defRPr>
            </a:lvl3pPr>
            <a:lvl4pPr>
              <a:buClr>
                <a:srgbClr val="FFA000"/>
              </a:buClr>
              <a:defRPr>
                <a:solidFill>
                  <a:srgbClr val="808080"/>
                </a:solidFill>
              </a:defRPr>
            </a:lvl4pPr>
            <a:lvl5pPr>
              <a:buClr>
                <a:srgbClr val="FFA000"/>
              </a:buClr>
              <a:defRPr>
                <a:solidFill>
                  <a:srgbClr val="808080"/>
                </a:solidFill>
              </a:defRPr>
            </a:lvl5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FD514C-50DF-4297-B4DC-EFD636E65D80}" type="datetimeFigureOut">
              <a:rPr lang="pl-PL" smtClean="0"/>
              <a:pPr/>
              <a:t>05.12.2019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90DECB-830B-4EC1-99F4-FDB3539C081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FD514C-50DF-4297-B4DC-EFD636E65D80}" type="datetimeFigureOut">
              <a:rPr lang="pl-PL" smtClean="0"/>
              <a:pPr/>
              <a:t>05.12.2019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31840" y="630932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90DECB-830B-4EC1-99F4-FDB3539C081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FD514C-50DF-4297-B4DC-EFD636E65D80}" type="datetimeFigureOut">
              <a:rPr lang="pl-PL" smtClean="0"/>
              <a:pPr/>
              <a:t>05.12.2019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90DECB-830B-4EC1-99F4-FDB3539C081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FD514C-50DF-4297-B4DC-EFD636E65D80}" type="datetimeFigureOut">
              <a:rPr lang="pl-PL" smtClean="0"/>
              <a:pPr/>
              <a:t>05.12.2019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90DECB-830B-4EC1-99F4-FDB3539C081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FD514C-50DF-4297-B4DC-EFD636E65D80}" type="datetimeFigureOut">
              <a:rPr lang="pl-PL" smtClean="0"/>
              <a:pPr/>
              <a:t>05.12.2019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90DECB-830B-4EC1-99F4-FDB3539C081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FD514C-50DF-4297-B4DC-EFD636E65D80}" type="datetimeFigureOut">
              <a:rPr lang="pl-PL" smtClean="0"/>
              <a:pPr/>
              <a:t>05.12.2019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90DECB-830B-4EC1-99F4-FDB3539C081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FD514C-50DF-4297-B4DC-EFD636E65D80}" type="datetimeFigureOut">
              <a:rPr lang="pl-PL" smtClean="0"/>
              <a:pPr/>
              <a:t>05.12.2019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90DECB-830B-4EC1-99F4-FDB3539C081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FD514C-50DF-4297-B4DC-EFD636E65D80}" type="datetimeFigureOut">
              <a:rPr lang="pl-PL" smtClean="0"/>
              <a:pPr/>
              <a:t>05.12.2019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90DECB-830B-4EC1-99F4-FDB3539C081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7FD514C-50DF-4297-B4DC-EFD636E65D80}" type="datetimeFigureOut">
              <a:rPr lang="pl-PL" smtClean="0"/>
              <a:pPr/>
              <a:t>05.12.2019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90DECB-830B-4EC1-99F4-FDB3539C081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D:\hue\Atmoterm\prezentacja\slajdy\2\bg.png"/>
          <p:cNvPicPr>
            <a:picLocks noChangeAspect="1" noChangeArrowheads="1"/>
          </p:cNvPicPr>
          <p:nvPr userDrawn="1"/>
        </p:nvPicPr>
        <p:blipFill>
          <a:blip r:embed="rId13" cstate="print"/>
          <a:stretch>
            <a:fillRect/>
          </a:stretch>
        </p:blipFill>
        <p:spPr bwMode="auto">
          <a:xfrm>
            <a:off x="0" y="0"/>
            <a:ext cx="9209454" cy="6237312"/>
          </a:xfrm>
          <a:prstGeom prst="rect">
            <a:avLst/>
          </a:prstGeom>
        </p:spPr>
      </p:pic>
      <p:pic>
        <p:nvPicPr>
          <p:cNvPr id="14" name="Picture 3" descr="D:\hue\Atmoterm\prezentacja\slajdy\2\footer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36512" y="6093296"/>
            <a:ext cx="9252520" cy="792088"/>
          </a:xfrm>
          <a:prstGeom prst="rect">
            <a:avLst/>
          </a:prstGeom>
          <a:noFill/>
        </p:spPr>
      </p:pic>
      <p:pic>
        <p:nvPicPr>
          <p:cNvPr id="15" name="Picture 5" descr="D:\hue\Atmoterm\prezentacja\slajdy\2\logo.pn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099369"/>
            <a:ext cx="3707904" cy="758629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611560" y="445518"/>
            <a:ext cx="8280400" cy="1208746"/>
          </a:xfrm>
          <a:noFill/>
          <a:ln/>
        </p:spPr>
        <p:txBody>
          <a:bodyPr/>
          <a:lstStyle/>
          <a:p>
            <a:r>
              <a:rPr lang="pl-PL" sz="2800" b="1" dirty="0"/>
              <a:t>Program ochrony powietrza dla województwa małopolskiego</a:t>
            </a:r>
            <a:br>
              <a:rPr lang="pl-PL" dirty="0"/>
            </a:br>
            <a:br>
              <a:rPr lang="pl-PL" sz="2800" dirty="0"/>
            </a:br>
            <a:br>
              <a:rPr lang="pl-PL" sz="4000" dirty="0">
                <a:latin typeface="Corbel" pitchFamily="34" charset="0"/>
              </a:rPr>
            </a:br>
            <a:endParaRPr lang="en-GB" sz="2800" dirty="0">
              <a:latin typeface="Corbel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611560" y="4941168"/>
            <a:ext cx="30957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800" dirty="0">
                <a:solidFill>
                  <a:schemeClr val="bg1"/>
                </a:solidFill>
              </a:rPr>
              <a:t>ATMOTERM S.A.</a:t>
            </a:r>
          </a:p>
          <a:p>
            <a:r>
              <a:rPr lang="pl-PL" sz="1800" dirty="0">
                <a:solidFill>
                  <a:schemeClr val="bg1"/>
                </a:solidFill>
              </a:rPr>
              <a:t>mgr inż. Aneta Lochno</a:t>
            </a:r>
          </a:p>
          <a:p>
            <a:r>
              <a:rPr lang="pl-PL" sz="1800" dirty="0">
                <a:solidFill>
                  <a:schemeClr val="bg1"/>
                </a:solidFill>
              </a:rPr>
              <a:t>mgr inż. Magdalena Załupka</a:t>
            </a:r>
          </a:p>
        </p:txBody>
      </p:sp>
      <p:sp>
        <p:nvSpPr>
          <p:cNvPr id="5" name="Podtytuł 2">
            <a:extLst>
              <a:ext uri="{FF2B5EF4-FFF2-40B4-BE49-F238E27FC236}">
                <a16:creationId xmlns:a16="http://schemas.microsoft.com/office/drawing/2014/main" id="{561290FE-47CC-4268-9B91-0194DDC411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1560" y="1654264"/>
            <a:ext cx="6840760" cy="576064"/>
          </a:xfrm>
        </p:spPr>
        <p:txBody>
          <a:bodyPr/>
          <a:lstStyle/>
          <a:p>
            <a:r>
              <a:rPr lang="x-none" b="1" dirty="0"/>
              <a:t>Szczegółowa metodyka przeprowadzenia inwentaryzacji emisji substancji dla obszaru województwa małopolskiego oraz zakres elektronicznej bazy danych. </a:t>
            </a:r>
            <a:endParaRPr lang="pl-PL" b="1" dirty="0"/>
          </a:p>
          <a:p>
            <a:endParaRPr lang="pl-PL" dirty="0"/>
          </a:p>
          <a:p>
            <a:r>
              <a:rPr lang="pl-PL" b="1" dirty="0"/>
              <a:t>Analiza stopnia wykorzystania i potencjału odnawialnych źródeł energii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37235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Zakres pracy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2771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400" b="1" u="sng" dirty="0"/>
              <a:t>W ramach metodyki określone zostały:</a:t>
            </a:r>
          </a:p>
          <a:p>
            <a:r>
              <a:rPr lang="pl-PL" sz="2400" dirty="0"/>
              <a:t>Sposób przeprowadzenia inwentaryzacji źródeł                          i wielkości emisji z obszaru województwa małopolskiego dla roku 2018, które wykorzystane zostaną w ramach aktualizacji Programu ochrony powietrza dla województwa małopolskiego. </a:t>
            </a:r>
          </a:p>
          <a:p>
            <a:r>
              <a:rPr lang="pl-PL" sz="2400" dirty="0"/>
              <a:t>Sposób inwentaryzacji emisji gazów cieplarnianych.</a:t>
            </a:r>
          </a:p>
          <a:p>
            <a:r>
              <a:rPr lang="pl-PL" sz="2400" dirty="0"/>
              <a:t>Sposób aktualizacji elektronicznej bazy danych o emisji dla województwa małopolskiego.</a:t>
            </a:r>
          </a:p>
          <a:p>
            <a:r>
              <a:rPr lang="pl-PL" sz="2400" dirty="0"/>
              <a:t>Sposób oszacowania stopnia wykorzystania i potencjału odnawialnych źródeł energii dla województwa małopolskiego.</a:t>
            </a:r>
          </a:p>
        </p:txBody>
      </p:sp>
    </p:spTree>
    <p:extLst>
      <p:ext uri="{BB962C8B-B14F-4D97-AF65-F5344CB8AC3E}">
        <p14:creationId xmlns:p14="http://schemas.microsoft.com/office/powerpoint/2010/main" val="3840198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3045806"/>
              </p:ext>
            </p:extLst>
          </p:nvPr>
        </p:nvGraphicFramePr>
        <p:xfrm>
          <a:off x="395536" y="1125538"/>
          <a:ext cx="8497639" cy="54718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Prostokąt zaokrąglony 3"/>
          <p:cNvSpPr/>
          <p:nvPr/>
        </p:nvSpPr>
        <p:spPr>
          <a:xfrm>
            <a:off x="935943" y="116632"/>
            <a:ext cx="7416824" cy="69134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l-PL" sz="3600" dirty="0">
                <a:solidFill>
                  <a:srgbClr val="007CC3"/>
                </a:solidFill>
                <a:latin typeface="+mj-lt"/>
                <a:ea typeface="+mj-ea"/>
                <a:cs typeface="+mj-cs"/>
              </a:rPr>
              <a:t>Zakres inwentaryzacji</a:t>
            </a:r>
          </a:p>
        </p:txBody>
      </p:sp>
    </p:spTree>
    <p:extLst>
      <p:ext uri="{BB962C8B-B14F-4D97-AF65-F5344CB8AC3E}">
        <p14:creationId xmlns:p14="http://schemas.microsoft.com/office/powerpoint/2010/main" val="3132945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7237777"/>
              </p:ext>
            </p:extLst>
          </p:nvPr>
        </p:nvGraphicFramePr>
        <p:xfrm>
          <a:off x="395536" y="1125538"/>
          <a:ext cx="8497639" cy="54718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Prostokąt zaokrąglony 3"/>
          <p:cNvSpPr/>
          <p:nvPr/>
        </p:nvSpPr>
        <p:spPr>
          <a:xfrm>
            <a:off x="935943" y="116632"/>
            <a:ext cx="7416824" cy="69134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l-PL" sz="3600" dirty="0">
                <a:solidFill>
                  <a:srgbClr val="007CC3"/>
                </a:solidFill>
                <a:latin typeface="+mj-lt"/>
                <a:ea typeface="+mj-ea"/>
                <a:cs typeface="+mj-cs"/>
              </a:rPr>
              <a:t>Zakres inwentaryzacji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EFD8680-CF6B-4953-97FF-16032E1525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1027856"/>
              </p:ext>
            </p:extLst>
          </p:nvPr>
        </p:nvGraphicFramePr>
        <p:xfrm>
          <a:off x="882191" y="1412776"/>
          <a:ext cx="7524327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Prostokąt 2">
            <a:extLst>
              <a:ext uri="{FF2B5EF4-FFF2-40B4-BE49-F238E27FC236}">
                <a16:creationId xmlns:a16="http://schemas.microsoft.com/office/drawing/2014/main" id="{6D99E24E-78C0-4CC7-BDAA-179A266DDACF}"/>
              </a:ext>
            </a:extLst>
          </p:cNvPr>
          <p:cNvSpPr/>
          <p:nvPr/>
        </p:nvSpPr>
        <p:spPr>
          <a:xfrm>
            <a:off x="2988170" y="5564598"/>
            <a:ext cx="33123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x-none" sz="1200" dirty="0">
                <a:solidFill>
                  <a:schemeClr val="tx1">
                    <a:lumMod val="50000"/>
                  </a:schemeClr>
                </a:solidFill>
              </a:rPr>
              <a:t>Kategoria 4. </a:t>
            </a:r>
            <a:r>
              <a:rPr lang="x-none" sz="1200" i="1" dirty="0">
                <a:solidFill>
                  <a:schemeClr val="tx1">
                    <a:lumMod val="50000"/>
                  </a:schemeClr>
                </a:solidFill>
              </a:rPr>
              <a:t>Użytkowanie gruntów, zmiany użytkowania gruntów i leśnictwo</a:t>
            </a:r>
            <a:r>
              <a:rPr lang="x-none" sz="1200" dirty="0">
                <a:solidFill>
                  <a:schemeClr val="tx1">
                    <a:lumMod val="50000"/>
                  </a:schemeClr>
                </a:solidFill>
              </a:rPr>
              <a:t> (LULUCF) – zgodnie z wytycznymi dokumentu „2006 IPCC Guidelines for National Greenhouse Gas Inventories”</a:t>
            </a:r>
            <a:endParaRPr lang="pl-PL" sz="1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019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Zakres źródeł emisji</a:t>
            </a:r>
          </a:p>
        </p:txBody>
      </p:sp>
      <p:graphicFrame>
        <p:nvGraphicFramePr>
          <p:cNvPr id="6" name="Symbol zastępczy zawartości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0093572"/>
              </p:ext>
            </p:extLst>
          </p:nvPr>
        </p:nvGraphicFramePr>
        <p:xfrm>
          <a:off x="611188" y="1125538"/>
          <a:ext cx="8281987" cy="511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4919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4284509"/>
              </p:ext>
            </p:extLst>
          </p:nvPr>
        </p:nvGraphicFramePr>
        <p:xfrm>
          <a:off x="611188" y="873125"/>
          <a:ext cx="8281987" cy="511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ytuł 1">
            <a:extLst>
              <a:ext uri="{FF2B5EF4-FFF2-40B4-BE49-F238E27FC236}">
                <a16:creationId xmlns:a16="http://schemas.microsoft.com/office/drawing/2014/main" id="{A9E54982-9BEF-4BF4-A99E-DF5CC6ACD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danych inwentaryzacji</a:t>
            </a:r>
          </a:p>
        </p:txBody>
      </p:sp>
      <p:sp>
        <p:nvSpPr>
          <p:cNvPr id="2" name="Prostokąt 1">
            <a:extLst>
              <a:ext uri="{FF2B5EF4-FFF2-40B4-BE49-F238E27FC236}">
                <a16:creationId xmlns:a16="http://schemas.microsoft.com/office/drawing/2014/main" id="{F4895398-9408-4B70-9C36-D208CE67388E}"/>
              </a:ext>
            </a:extLst>
          </p:cNvPr>
          <p:cNvSpPr/>
          <p:nvPr/>
        </p:nvSpPr>
        <p:spPr>
          <a:xfrm>
            <a:off x="611188" y="5301208"/>
            <a:ext cx="8281987" cy="1556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lumMod val="50000"/>
                  </a:schemeClr>
                </a:solidFill>
              </a:rPr>
              <a:t>EEA/EMEP Emission Inventory Guidebook</a:t>
            </a:r>
            <a:endParaRPr lang="pl-PL" sz="1400" dirty="0">
              <a:solidFill>
                <a:schemeClr val="tx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400" dirty="0">
                <a:solidFill>
                  <a:schemeClr val="tx1">
                    <a:lumMod val="50000"/>
                  </a:schemeClr>
                </a:solidFill>
              </a:rPr>
              <a:t>opracowaniem „Wskazówki do odejmowania udziału źródeł naturalnych i posypywania dróg piaskiem i solą w ocenach jakości powietrza na podstawie wytycznych Komisji Europejskiej”, które zostało wykorzystane na potrzeby opracowania „Roczna ocena jakości powietrza w województwie małopolskim. Raport wojewódzki za rok 2018.”,</a:t>
            </a:r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F36B3BB1-70D4-47D5-BE2C-F913886696B3}"/>
              </a:ext>
            </a:extLst>
          </p:cNvPr>
          <p:cNvSpPr/>
          <p:nvPr/>
        </p:nvSpPr>
        <p:spPr>
          <a:xfrm>
            <a:off x="611188" y="4941168"/>
            <a:ext cx="8281987" cy="28026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Inne dane i materiały</a:t>
            </a:r>
          </a:p>
        </p:txBody>
      </p:sp>
    </p:spTree>
    <p:extLst>
      <p:ext uri="{BB962C8B-B14F-4D97-AF65-F5344CB8AC3E}">
        <p14:creationId xmlns:p14="http://schemas.microsoft.com/office/powerpoint/2010/main" val="1312351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08061A8-19B0-4316-964F-C7FBFBF32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Elektroniczna Baza Emisji za 2015 r.</a:t>
            </a:r>
          </a:p>
        </p:txBody>
      </p:sp>
      <p:pic>
        <p:nvPicPr>
          <p:cNvPr id="4" name="Picture 379">
            <a:extLst>
              <a:ext uri="{FF2B5EF4-FFF2-40B4-BE49-F238E27FC236}">
                <a16:creationId xmlns:a16="http://schemas.microsoft.com/office/drawing/2014/main" id="{5EF5D07E-67DF-435C-9DEF-1F1EDF894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41388"/>
            <a:ext cx="8648539" cy="5583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5911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56CB3A3-83D0-492F-8472-E4D22AA60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Centralna Baza Emisji - KOBIZE</a:t>
            </a:r>
          </a:p>
        </p:txBody>
      </p:sp>
      <p:pic>
        <p:nvPicPr>
          <p:cNvPr id="4" name="Symbol zastępczy zawartości 3">
            <a:extLst>
              <a:ext uri="{FF2B5EF4-FFF2-40B4-BE49-F238E27FC236}">
                <a16:creationId xmlns:a16="http://schemas.microsoft.com/office/drawing/2014/main" id="{B9CE6E8A-124B-4EBC-BC52-063079732E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6805" y="1556792"/>
            <a:ext cx="8410390" cy="3387826"/>
          </a:xfrm>
          <a:prstGeom prst="rect">
            <a:avLst/>
          </a:prstGeom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70D70C09-F0BE-4F19-A904-7B34EC99BD8D}"/>
              </a:ext>
            </a:extLst>
          </p:cNvPr>
          <p:cNvSpPr txBox="1"/>
          <p:nvPr/>
        </p:nvSpPr>
        <p:spPr>
          <a:xfrm>
            <a:off x="6444207" y="4944618"/>
            <a:ext cx="23329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dirty="0"/>
              <a:t>http://klimada2.ios.gov.pl</a:t>
            </a:r>
          </a:p>
        </p:txBody>
      </p:sp>
    </p:spTree>
    <p:extLst>
      <p:ext uri="{BB962C8B-B14F-4D97-AF65-F5344CB8AC3E}">
        <p14:creationId xmlns:p14="http://schemas.microsoft.com/office/powerpoint/2010/main" val="573720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1045765"/>
            <a:ext cx="8229600" cy="4525963"/>
          </a:xfrm>
        </p:spPr>
        <p:txBody>
          <a:bodyPr/>
          <a:lstStyle/>
          <a:p>
            <a:pPr lvl="0"/>
            <a:r>
              <a:rPr lang="pl-PL" sz="2400" dirty="0"/>
              <a:t>Dla emisji powierzchniowej proponuje się zastosowanie wskaźników emisji zanieczyszczeń powietrza ze źródeł spalania paliw w sektorze bytowo-komunalnym, przygotowanych na zlecenie Ministra Środowiska przez Krajowy Ośrodek Bilansowania i Zarządzania Emisjami w podziale na:</a:t>
            </a:r>
          </a:p>
          <a:p>
            <a:pPr lvl="1"/>
            <a:r>
              <a:rPr lang="pl-PL" sz="2000" dirty="0"/>
              <a:t>rodzaje paliw</a:t>
            </a:r>
          </a:p>
          <a:p>
            <a:pPr lvl="1"/>
            <a:r>
              <a:rPr lang="pl-PL" sz="2000" dirty="0"/>
              <a:t>rodzaje urządzeń </a:t>
            </a:r>
          </a:p>
          <a:p>
            <a:pPr marL="457200" lvl="1" indent="0">
              <a:buNone/>
            </a:pPr>
            <a:r>
              <a:rPr lang="pl-PL" sz="2400" dirty="0"/>
              <a:t>Dla brakujących substancji przyjęto wskaźniki</a:t>
            </a:r>
          </a:p>
          <a:p>
            <a:pPr marL="457200" lvl="1" indent="0">
              <a:buNone/>
            </a:pPr>
            <a:r>
              <a:rPr lang="pl-PL" sz="2400" dirty="0"/>
              <a:t>z Raportu technicznego EMEP/EEA Emission </a:t>
            </a:r>
          </a:p>
          <a:p>
            <a:pPr marL="457200" lvl="1" indent="0">
              <a:buNone/>
            </a:pPr>
            <a:r>
              <a:rPr lang="pl-PL" sz="2400" dirty="0"/>
              <a:t>inventory guidebook 2019, według odpowiednich kategorii źródeł emisji.</a:t>
            </a:r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9D8F813B-518F-4169-925F-125178857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Wskaźniki emisji</a:t>
            </a:r>
          </a:p>
        </p:txBody>
      </p:sp>
      <p:pic>
        <p:nvPicPr>
          <p:cNvPr id="1026" name="Picture 2" descr="Podobny obraz">
            <a:extLst>
              <a:ext uri="{FF2B5EF4-FFF2-40B4-BE49-F238E27FC236}">
                <a16:creationId xmlns:a16="http://schemas.microsoft.com/office/drawing/2014/main" id="{9CDA4F35-2EEA-4471-A657-A666C1EB4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388630"/>
            <a:ext cx="1691680" cy="236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935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1188" y="1125538"/>
            <a:ext cx="8281987" cy="5327798"/>
          </a:xfrm>
        </p:spPr>
        <p:txBody>
          <a:bodyPr/>
          <a:lstStyle/>
          <a:p>
            <a:pPr marL="0" indent="0">
              <a:buNone/>
            </a:pPr>
            <a:r>
              <a:rPr lang="pl-PL" u="sng" dirty="0"/>
              <a:t>Analizowane kategorie pojazdów:</a:t>
            </a:r>
          </a:p>
          <a:p>
            <a:pPr lvl="0"/>
            <a:r>
              <a:rPr lang="pl-PL" dirty="0"/>
              <a:t>samochody osobowe,</a:t>
            </a:r>
          </a:p>
          <a:p>
            <a:pPr lvl="0"/>
            <a:r>
              <a:rPr lang="pl-PL" dirty="0"/>
              <a:t>lekkie samochody ciężarowe (dostawcze),</a:t>
            </a:r>
          </a:p>
          <a:p>
            <a:pPr lvl="0"/>
            <a:r>
              <a:rPr lang="pl-PL" dirty="0"/>
              <a:t>samochody ciężarowe i autobusy.</a:t>
            </a:r>
          </a:p>
          <a:p>
            <a:pPr marL="0" indent="0">
              <a:buNone/>
            </a:pPr>
            <a:r>
              <a:rPr lang="pl-PL" dirty="0"/>
              <a:t>Ciężarowych.</a:t>
            </a:r>
          </a:p>
          <a:p>
            <a:pPr marL="0" indent="0">
              <a:buNone/>
            </a:pPr>
            <a:r>
              <a:rPr lang="pl-PL" dirty="0"/>
              <a:t>Wskaźniki emisji będą uwzględniały rodzaj kategorii EURO w jakiej są pojazdy.</a:t>
            </a:r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4E4306A2-6212-41DE-8FC6-93644F535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Wskaźniki emisji</a:t>
            </a:r>
          </a:p>
        </p:txBody>
      </p:sp>
    </p:spTree>
    <p:extLst>
      <p:ext uri="{BB962C8B-B14F-4D97-AF65-F5344CB8AC3E}">
        <p14:creationId xmlns:p14="http://schemas.microsoft.com/office/powerpoint/2010/main" val="417710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25538"/>
            <a:ext cx="8435975" cy="5327798"/>
          </a:xfrm>
        </p:spPr>
        <p:txBody>
          <a:bodyPr/>
          <a:lstStyle/>
          <a:p>
            <a:pPr marL="0" indent="0">
              <a:buNone/>
            </a:pPr>
            <a:r>
              <a:rPr lang="x-none" sz="2400" dirty="0"/>
              <a:t>W przypadku przyjęcia proponowanej metody, w inwentaryzacji założone zostaną prędkości ze względu na rodzaj drogi:</a:t>
            </a:r>
            <a:endParaRPr lang="pl-PL" sz="2400" dirty="0"/>
          </a:p>
          <a:p>
            <a:pPr lvl="0"/>
            <a:r>
              <a:rPr lang="x-none" sz="2400" dirty="0"/>
              <a:t>dla dróg krajowych i wojewódzkich średnia prędkość - 70 km/h,</a:t>
            </a:r>
            <a:endParaRPr lang="pl-PL" sz="2400" dirty="0"/>
          </a:p>
          <a:p>
            <a:pPr lvl="0"/>
            <a:r>
              <a:rPr lang="x-none" sz="2400" dirty="0"/>
              <a:t>dla autostrad średnia prędkość - 110 km/h dla samochodów osobowych i dostawczych,</a:t>
            </a:r>
            <a:endParaRPr lang="pl-PL" sz="2400" dirty="0"/>
          </a:p>
          <a:p>
            <a:pPr lvl="0"/>
            <a:r>
              <a:rPr lang="x-none" sz="2400" dirty="0"/>
              <a:t>dla dróg powiatowych i gminnych poza miastami średnia prędkość - 60 km/h,</a:t>
            </a:r>
            <a:endParaRPr lang="pl-PL" sz="2400" dirty="0"/>
          </a:p>
          <a:p>
            <a:pPr lvl="0"/>
            <a:r>
              <a:rPr lang="x-none" sz="2400" dirty="0"/>
              <a:t>dla dróg powiatowych i gminnych w miastach średnia prędkość - 40 km/h.</a:t>
            </a:r>
            <a:endParaRPr lang="pl-PL" sz="2400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4E4306A2-6212-41DE-8FC6-93644F535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Wskaźniki emisji</a:t>
            </a:r>
          </a:p>
        </p:txBody>
      </p:sp>
    </p:spTree>
    <p:extLst>
      <p:ext uri="{BB962C8B-B14F-4D97-AF65-F5344CB8AC3E}">
        <p14:creationId xmlns:p14="http://schemas.microsoft.com/office/powerpoint/2010/main" val="16974806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457200" y="104576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Analiza wskaźników emisji obejmowała analizę materiałów:</a:t>
            </a:r>
          </a:p>
          <a:p>
            <a:pPr lvl="0"/>
            <a:r>
              <a:rPr lang="pl-PL" sz="2000" dirty="0"/>
              <a:t>Wskaźniki emisji zanieczyszczeń ze spalania paliw – kotły o nominalnej mocy cieplnej do 5 MW – Instytut Ochrony Środowiska 2013 r.;</a:t>
            </a:r>
          </a:p>
          <a:p>
            <a:pPr lvl="0"/>
            <a:r>
              <a:rPr lang="pl-PL" sz="2000" dirty="0"/>
              <a:t>Wskazówki dla wojewódzkich inwentaryzacji emisji na potrzeby ocen bieżących i programów ochrony powietrza – Ministerstwo Środowiska 2003 r.</a:t>
            </a:r>
          </a:p>
          <a:p>
            <a:pPr lvl="0"/>
            <a:r>
              <a:rPr lang="en-GB" sz="2000" dirty="0"/>
              <a:t>Poland’s Informative Inventory Report 201</a:t>
            </a:r>
            <a:r>
              <a:rPr lang="pl-PL" sz="2000" dirty="0"/>
              <a:t>8;</a:t>
            </a:r>
          </a:p>
          <a:p>
            <a:pPr lvl="0"/>
            <a:r>
              <a:rPr lang="en-GB" sz="2000" dirty="0"/>
              <a:t>EMEP/EEA emission inventory guidebook 201</a:t>
            </a:r>
            <a:r>
              <a:rPr lang="pl-PL" sz="2000" dirty="0"/>
              <a:t>9</a:t>
            </a:r>
            <a:r>
              <a:rPr lang="en-GB" sz="2000" dirty="0"/>
              <a:t> (Raport techniczny </a:t>
            </a:r>
            <a:r>
              <a:rPr lang="pl-PL" sz="2000" dirty="0"/>
              <a:t>2019</a:t>
            </a:r>
            <a:r>
              <a:rPr lang="en-GB" sz="2000" dirty="0"/>
              <a:t>).</a:t>
            </a:r>
            <a:endParaRPr lang="pl-PL" sz="2000" dirty="0"/>
          </a:p>
          <a:p>
            <a:pPr marL="0" indent="0">
              <a:buNone/>
            </a:pPr>
            <a:r>
              <a:rPr lang="x-none" sz="2000" dirty="0"/>
              <a:t>Profile specjacyjne do modelowania dla NMLZO zawierają ponadto podział odnośnie izoprenu i monoterpenu z obszarów leśnych. </a:t>
            </a:r>
            <a:endParaRPr lang="pl-PL" sz="2000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6B3A746B-673B-4204-AE94-30B3EA892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Wskaźniki emisji</a:t>
            </a:r>
          </a:p>
        </p:txBody>
      </p:sp>
    </p:spTree>
    <p:extLst>
      <p:ext uri="{BB962C8B-B14F-4D97-AF65-F5344CB8AC3E}">
        <p14:creationId xmlns:p14="http://schemas.microsoft.com/office/powerpoint/2010/main" val="1642761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908720"/>
            <a:ext cx="8281987" cy="5111750"/>
          </a:xfrm>
        </p:spPr>
        <p:txBody>
          <a:bodyPr/>
          <a:lstStyle/>
          <a:p>
            <a:r>
              <a:rPr lang="pl-PL" sz="2000" dirty="0"/>
              <a:t>Inwentaryzacja źródeł punktowych na terenie województwa małopolskiego uwzględniać będzie emitory należące do wszystkich podmiotów ujętych w Centralnej Bazie Emisji.</a:t>
            </a:r>
          </a:p>
          <a:p>
            <a:r>
              <a:rPr lang="pl-PL" sz="2000" dirty="0"/>
              <a:t>Wielkość emisji zanieczyszczeń oraz gazów cieplarnianych dla poszczególnych emitorów zostanie ustalona dodatkowo w oparciu                    o dane zawarte w Wojewódzkiej Bazie Danych o Emisji (baza opłatowa) oraz zweryfikowane w oparciu o możliwe do pozyskania dane pochodzące z Krajowej bazy o emisjach gazów cieplarnianych i innych substancji.</a:t>
            </a:r>
          </a:p>
          <a:p>
            <a:r>
              <a:rPr lang="pl-PL" sz="2000" dirty="0"/>
              <a:t>Dane z Centralnej Bazy Emisji zostaną zweryfikowane i uzupełnione o pozostałe brakujące informacje na podstawie m.in. bazy emisji dla województwa małopolskiego za rok 2015. </a:t>
            </a:r>
          </a:p>
          <a:p>
            <a:r>
              <a:rPr lang="x-none" sz="2000" dirty="0"/>
              <a:t>W przypadku niespójności pomiędzy poszczególnymi źródłami danych </a:t>
            </a:r>
            <a:r>
              <a:rPr lang="pl-PL" sz="2000" dirty="0"/>
              <a:t>wykonana zostanie </a:t>
            </a:r>
            <a:r>
              <a:rPr lang="x-none" sz="2000" dirty="0"/>
              <a:t>baz</a:t>
            </a:r>
            <a:r>
              <a:rPr lang="pl-PL" sz="2000" dirty="0"/>
              <a:t>a </a:t>
            </a:r>
            <a:r>
              <a:rPr lang="x-none" sz="2000" dirty="0"/>
              <a:t>rozbieżności (jedynie w zakresie emisji zanieczyszczeń)</a:t>
            </a:r>
            <a:r>
              <a:rPr lang="pl-PL" sz="2000" dirty="0"/>
              <a:t> w celu wybrania właściwych danych. </a:t>
            </a:r>
          </a:p>
          <a:p>
            <a:endParaRPr lang="pl-PL" sz="1400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472AF91A-E6D9-47AC-9C59-C6DB58C6B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punktowej</a:t>
            </a:r>
          </a:p>
        </p:txBody>
      </p:sp>
    </p:spTree>
    <p:extLst>
      <p:ext uri="{BB962C8B-B14F-4D97-AF65-F5344CB8AC3E}">
        <p14:creationId xmlns:p14="http://schemas.microsoft.com/office/powerpoint/2010/main" val="2035584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04813" y="1045765"/>
            <a:ext cx="8281987" cy="4247654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/>
              <a:t>Inwentaryzacja źródeł emisji powierzchniowej zostanie przygotowana w kwadratach według minimalnej rozdzielczości: </a:t>
            </a:r>
          </a:p>
          <a:p>
            <a:pPr lvl="1"/>
            <a:r>
              <a:rPr lang="pl-PL" sz="2400" dirty="0"/>
              <a:t>0,1 km x 0,1 km dla obszaru miast o liczbie mieszkańców co najmniej 50 tys., </a:t>
            </a:r>
          </a:p>
          <a:p>
            <a:pPr lvl="1"/>
            <a:r>
              <a:rPr lang="pl-PL" sz="2400" dirty="0"/>
              <a:t>0,25 km x 0,25 km dla pozostałych obszarów zabudowanych.</a:t>
            </a:r>
          </a:p>
          <a:p>
            <a:pPr marL="457200" lvl="1" indent="0">
              <a:buNone/>
            </a:pPr>
            <a:r>
              <a:rPr lang="pl-PL" sz="2400" dirty="0"/>
              <a:t>Obszary emitorów wyznaczonych w bazie za 2015 rok zostaną zaktualizowane w oparciu o bieżącą bazę danych obiektów topograficznych. </a:t>
            </a:r>
          </a:p>
          <a:p>
            <a:pPr marL="444500" lvl="1" indent="0">
              <a:buNone/>
            </a:pPr>
            <a:endParaRPr lang="pl-PL" sz="2400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935E33EB-D666-4110-8715-3D4591557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powierzchniowej</a:t>
            </a:r>
          </a:p>
        </p:txBody>
      </p:sp>
    </p:spTree>
    <p:extLst>
      <p:ext uri="{BB962C8B-B14F-4D97-AF65-F5344CB8AC3E}">
        <p14:creationId xmlns:p14="http://schemas.microsoft.com/office/powerpoint/2010/main" val="29173010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04813" y="1045765"/>
            <a:ext cx="8281987" cy="4247654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/>
              <a:t>W ramach inwentaryzacji emisji zostaną podjęte działania mające na celu zaktualizowanie danych w bazie emisji za 2015 roku w oparciu o nowe dane z Bazy inwentaryzacji ogrzewania budynków w Małopolsce w latach 2016-2018, a także połączenie tych danych z danymi z Centralnej Bazy Emisji opracowanej przez KOBIZE.</a:t>
            </a:r>
          </a:p>
          <a:p>
            <a:pPr marL="444500" lvl="1" indent="0">
              <a:buNone/>
            </a:pPr>
            <a:endParaRPr lang="pl-PL" sz="2000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935E33EB-D666-4110-8715-3D4591557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powierzchniowej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2647169-D1CA-43CC-ACF8-5490F9AC15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7140418"/>
              </p:ext>
            </p:extLst>
          </p:nvPr>
        </p:nvGraphicFramePr>
        <p:xfrm>
          <a:off x="3059832" y="4025964"/>
          <a:ext cx="5424264" cy="2608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00421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04813" y="1045765"/>
            <a:ext cx="8281987" cy="4247654"/>
          </a:xfrm>
        </p:spPr>
        <p:txBody>
          <a:bodyPr/>
          <a:lstStyle/>
          <a:p>
            <a:r>
              <a:rPr lang="pl-PL" sz="2800" dirty="0"/>
              <a:t>Zweryfikowana metoda wyliczania zapotrzebowania na ciepło dla gminy w oparciu o dotychczasową metodykę.</a:t>
            </a:r>
          </a:p>
          <a:p>
            <a:r>
              <a:rPr lang="pl-PL" sz="2800" dirty="0"/>
              <a:t>Aktualizacja danych oraz powierzchni obiektów znajdujących się na terenie danej gminy na podstawie BDOT.</a:t>
            </a:r>
          </a:p>
          <a:p>
            <a:r>
              <a:rPr lang="pl-PL" sz="2800" dirty="0"/>
              <a:t>Brak danych wejściowych w Centralnej bazie emisji (CBE) opracowanej przez KOBIZE uniemożliwia wykorzystanie jej do aktualizacji bazy emisji dla województwa.</a:t>
            </a:r>
          </a:p>
          <a:p>
            <a:endParaRPr lang="pl-PL" sz="2400" dirty="0"/>
          </a:p>
          <a:p>
            <a:pPr marL="444500" lvl="1" indent="0">
              <a:buNone/>
            </a:pPr>
            <a:endParaRPr lang="pl-PL" sz="1800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935E33EB-D666-4110-8715-3D4591557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powierzchniowej</a:t>
            </a:r>
          </a:p>
        </p:txBody>
      </p:sp>
    </p:spTree>
    <p:extLst>
      <p:ext uri="{BB962C8B-B14F-4D97-AF65-F5344CB8AC3E}">
        <p14:creationId xmlns:p14="http://schemas.microsoft.com/office/powerpoint/2010/main" val="16315373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04813" y="1045765"/>
            <a:ext cx="8281987" cy="4247654"/>
          </a:xfrm>
        </p:spPr>
        <p:txBody>
          <a:bodyPr/>
          <a:lstStyle/>
          <a:p>
            <a:r>
              <a:rPr lang="pl-PL" sz="2800" dirty="0"/>
              <a:t>Dane z SALPS zostaną przyjęte bezpośrednio do bazy emisji jako dane nadrzędne.</a:t>
            </a:r>
          </a:p>
          <a:p>
            <a:r>
              <a:rPr lang="pl-PL" sz="2800" dirty="0"/>
              <a:t>Dla pozostałych budynków nie objętych bazą proponuje się proporcjonalne do powierzchni budynku rozdzielenie emisji wyliczonej dla danego obszaru bilansowego w gminie po odjęciu danych o emisji rzeczywistej. Pozwoli to na uzyskanie wielkości emisji na budynek, a w kolejnych latach na aktualizację danych w oparciu o dane rzeczywiste.</a:t>
            </a:r>
            <a:endParaRPr lang="pl-PL" sz="2000" dirty="0"/>
          </a:p>
          <a:p>
            <a:pPr marL="444500" lvl="1" indent="0">
              <a:buNone/>
            </a:pPr>
            <a:endParaRPr lang="pl-PL" sz="1800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935E33EB-D666-4110-8715-3D4591557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powierzchniowej</a:t>
            </a:r>
          </a:p>
        </p:txBody>
      </p:sp>
    </p:spTree>
    <p:extLst>
      <p:ext uri="{BB962C8B-B14F-4D97-AF65-F5344CB8AC3E}">
        <p14:creationId xmlns:p14="http://schemas.microsoft.com/office/powerpoint/2010/main" val="38558634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31006" y="873125"/>
            <a:ext cx="8281987" cy="5111750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W odniesieniu do źródeł powierzchniowych emisji przeanalizowane zostaną przede wszystkim obszary zabudowy każdej gminy czy miasta pod kątem:</a:t>
            </a:r>
          </a:p>
          <a:p>
            <a:pPr lvl="0"/>
            <a:r>
              <a:rPr lang="pl-PL" sz="2400" dirty="0"/>
              <a:t>ilości ludności w każdej gminie w podziale na dzielnice lub obszary bilansowe,</a:t>
            </a:r>
          </a:p>
          <a:p>
            <a:pPr lvl="0"/>
            <a:r>
              <a:rPr lang="pl-PL" sz="2400" dirty="0"/>
              <a:t>powierzchni mieszkań oraz struktury zabudowy w danej gminie na podstawie danych GUS oraz warstw systemu GIS (MIIP),</a:t>
            </a:r>
          </a:p>
          <a:p>
            <a:pPr lvl="0"/>
            <a:r>
              <a:rPr lang="pl-PL" sz="2400" dirty="0"/>
              <a:t>zużycia ciepła wyznaczonego na podstawie dostępnych informacji o strukturze budynków, </a:t>
            </a:r>
          </a:p>
          <a:p>
            <a:pPr lvl="0"/>
            <a:r>
              <a:rPr lang="pl-PL" sz="2400" dirty="0"/>
              <a:t>sposobu pokrycia zapotrzebowania na ciepło w danej gminie z różnych nośników energii.</a:t>
            </a:r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3023A597-EFC6-425E-94D5-E2CB58FD3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powierzchniowej</a:t>
            </a:r>
          </a:p>
        </p:txBody>
      </p:sp>
    </p:spTree>
    <p:extLst>
      <p:ext uri="{BB962C8B-B14F-4D97-AF65-F5344CB8AC3E}">
        <p14:creationId xmlns:p14="http://schemas.microsoft.com/office/powerpoint/2010/main" val="34106520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070848"/>
            <a:ext cx="8229600" cy="4525963"/>
          </a:xfrm>
        </p:spPr>
        <p:txBody>
          <a:bodyPr/>
          <a:lstStyle/>
          <a:p>
            <a:pPr lvl="0"/>
            <a:r>
              <a:rPr lang="pl-PL" sz="2400" dirty="0"/>
              <a:t>wyników inwentaryzacji źródeł emisji na obszarze wybranych gmin uzyskanych z bazy SALPS,</a:t>
            </a:r>
          </a:p>
          <a:p>
            <a:r>
              <a:rPr lang="pl-PL" sz="2400" dirty="0"/>
              <a:t>systemów ciepłowniczych oraz systemów zasilania i wykorzystania gazu do celów grzewczych w celu określenia dostępności tych mediów w danych obszarach zabudowy.</a:t>
            </a:r>
          </a:p>
          <a:p>
            <a:pPr marL="457200" lvl="0" indent="-457200">
              <a:buAutoNum type="arabicPeriod"/>
            </a:pPr>
            <a:endParaRPr lang="pl-PL" sz="2400" dirty="0"/>
          </a:p>
          <a:p>
            <a:pPr marL="0" indent="0">
              <a:buNone/>
            </a:pPr>
            <a:r>
              <a:rPr lang="pl-PL" sz="2800" dirty="0"/>
              <a:t>Przygotowane zostanie porównanie uzyskanych wielkości emisji zanieczyszczeń z poszczególnych źródeł w podziale na gminy pomiędzy poprzednią bazą za 2015 rok i obecną za 2018.</a:t>
            </a:r>
            <a:endParaRPr lang="pl-PL" sz="2000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59BF9BFE-62A0-4F80-99DB-0462C9C12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powierzchniowej</a:t>
            </a:r>
          </a:p>
        </p:txBody>
      </p:sp>
    </p:spTree>
    <p:extLst>
      <p:ext uri="{BB962C8B-B14F-4D97-AF65-F5344CB8AC3E}">
        <p14:creationId xmlns:p14="http://schemas.microsoft.com/office/powerpoint/2010/main" val="3788386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7458" y="90872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400" u="sng" dirty="0"/>
              <a:t>Emisja ze źródeł liniowych uwzględnia:</a:t>
            </a:r>
          </a:p>
          <a:p>
            <a:r>
              <a:rPr lang="pl-PL" sz="2400" dirty="0"/>
              <a:t>Emisję spalinową</a:t>
            </a:r>
          </a:p>
          <a:p>
            <a:r>
              <a:rPr lang="pl-PL" sz="2400" dirty="0"/>
              <a:t>Emisję ze zużycia opon i hamulców,</a:t>
            </a:r>
          </a:p>
          <a:p>
            <a:r>
              <a:rPr lang="pl-PL" sz="2400" dirty="0"/>
              <a:t>Emisję ze zużycia nawierzchni jezdni</a:t>
            </a:r>
          </a:p>
          <a:p>
            <a:r>
              <a:rPr lang="pl-PL" sz="2400" dirty="0"/>
              <a:t>Emisję z resuspensji pyłów</a:t>
            </a:r>
          </a:p>
          <a:p>
            <a:pPr marL="0" indent="0">
              <a:buNone/>
            </a:pPr>
            <a:r>
              <a:rPr lang="pl-PL" sz="2800" u="sng" dirty="0"/>
              <a:t>Kategorie pojazdów brane pod uwagę:</a:t>
            </a:r>
          </a:p>
          <a:p>
            <a:pPr>
              <a:buFontTx/>
              <a:buChar char="-"/>
            </a:pPr>
            <a:r>
              <a:rPr lang="pl-PL" sz="2800" dirty="0"/>
              <a:t>Podział na osobowe, dostawcze, ciężarowe i autobusy,</a:t>
            </a:r>
          </a:p>
          <a:p>
            <a:pPr>
              <a:buFontTx/>
              <a:buChar char="-"/>
            </a:pPr>
            <a:r>
              <a:rPr lang="pl-PL" sz="2800" dirty="0"/>
              <a:t>Podział ze względu na zużywane paliwo,</a:t>
            </a:r>
          </a:p>
          <a:p>
            <a:pPr>
              <a:buFontTx/>
              <a:buChar char="-"/>
            </a:pPr>
            <a:r>
              <a:rPr lang="pl-PL" sz="2800" dirty="0"/>
              <a:t>Podział ze względu na wiek pojazdów i spełnianą kategorię EURO.</a:t>
            </a:r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1300511D-D03A-4F7D-996B-FD1051385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liniowej</a:t>
            </a:r>
          </a:p>
        </p:txBody>
      </p:sp>
    </p:spTree>
    <p:extLst>
      <p:ext uri="{BB962C8B-B14F-4D97-AF65-F5344CB8AC3E}">
        <p14:creationId xmlns:p14="http://schemas.microsoft.com/office/powerpoint/2010/main" val="20962258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83671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/>
              <a:t>Natężenie ruchu zostanie zaktualizowane na podstawie:</a:t>
            </a:r>
          </a:p>
          <a:p>
            <a:r>
              <a:rPr lang="pl-PL" sz="2800" dirty="0"/>
              <a:t>Prognozy natężenia  ruchu na drogach krajowych</a:t>
            </a:r>
          </a:p>
          <a:p>
            <a:r>
              <a:rPr lang="pl-PL" sz="2800" dirty="0"/>
              <a:t>Wyników badań natężenia ruchu w miastach</a:t>
            </a:r>
          </a:p>
          <a:p>
            <a:r>
              <a:rPr lang="pl-PL" sz="2800" dirty="0"/>
              <a:t>Prognozy natężenia ruchu na drogach wojewódzkich</a:t>
            </a:r>
          </a:p>
          <a:p>
            <a:r>
              <a:rPr lang="pl-PL" sz="2800" dirty="0"/>
              <a:t>Uzupełnienie warstwy dróg o dane z zasobów Open Street Map</a:t>
            </a:r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9D075D38-307B-45D4-952D-82D16FE2A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liniowej</a:t>
            </a:r>
          </a:p>
        </p:txBody>
      </p:sp>
    </p:spTree>
    <p:extLst>
      <p:ext uri="{BB962C8B-B14F-4D97-AF65-F5344CB8AC3E}">
        <p14:creationId xmlns:p14="http://schemas.microsoft.com/office/powerpoint/2010/main" val="26851017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83671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Aktualizacja bazy danych obejmować będzie:</a:t>
            </a:r>
          </a:p>
          <a:p>
            <a:pPr>
              <a:buFontTx/>
              <a:buChar char="-"/>
            </a:pPr>
            <a:r>
              <a:rPr lang="pl-PL" sz="2400" dirty="0"/>
              <a:t>Rewizję lokalizacji odcinków dróg</a:t>
            </a:r>
          </a:p>
          <a:p>
            <a:pPr>
              <a:buFontTx/>
              <a:buChar char="-"/>
            </a:pPr>
            <a:r>
              <a:rPr lang="pl-PL" sz="2400" dirty="0"/>
              <a:t>Weryfikację natężenia ruchu na drogach w miastach</a:t>
            </a:r>
          </a:p>
          <a:p>
            <a:pPr>
              <a:buFontTx/>
              <a:buChar char="-"/>
            </a:pPr>
            <a:r>
              <a:rPr lang="pl-PL" sz="2400" dirty="0"/>
              <a:t>Wykorzystanie danych dla Krakowa z modelu ruchu VISUM dla wszystkich dróg w Krakowie,</a:t>
            </a:r>
          </a:p>
          <a:p>
            <a:pPr>
              <a:buFontTx/>
              <a:buChar char="-"/>
            </a:pPr>
            <a:r>
              <a:rPr lang="pl-PL" sz="2400" dirty="0"/>
              <a:t>Podział na strukturę pojazdów według danych z GUS lub CEPIK – uśredniona dla wszystkich powiatów.</a:t>
            </a:r>
          </a:p>
          <a:p>
            <a:pPr>
              <a:buFontTx/>
              <a:buChar char="-"/>
            </a:pPr>
            <a:r>
              <a:rPr lang="pl-PL" sz="2400" dirty="0"/>
              <a:t>Po dostarczeniu danych z pomiarów emisji spalin pojazdów prowadzonych przez Zarząd Transportu Publicznego w Krakowie, Wykonawca wykorzysta je w ramach inwentaryzacji emisji zanieczyszczeń do określenia wskaźników emisji pojazdów. </a:t>
            </a:r>
            <a:endParaRPr lang="pl-PL" sz="2000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9D075D38-307B-45D4-952D-82D16FE2A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liniowej</a:t>
            </a:r>
          </a:p>
        </p:txBody>
      </p:sp>
    </p:spTree>
    <p:extLst>
      <p:ext uri="{BB962C8B-B14F-4D97-AF65-F5344CB8AC3E}">
        <p14:creationId xmlns:p14="http://schemas.microsoft.com/office/powerpoint/2010/main" val="39156823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7865" y="101290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/>
              <a:t>W przypadku dróg powiatowych i gminnych, gdzie nie ma badań natężenia ruchu zostanie przydzielone szacunkowe natężenie ruchu na podstawie kategorii drogi oraz współczynnika zmiany natężenia ruchu w stosunku do dróg wojewódzkich.</a:t>
            </a:r>
          </a:p>
          <a:p>
            <a:pPr marL="0" indent="0">
              <a:buNone/>
            </a:pPr>
            <a:r>
              <a:rPr lang="pl-PL" sz="2800" dirty="0"/>
              <a:t>Proponowane współczynniki:</a:t>
            </a:r>
          </a:p>
          <a:p>
            <a:pPr marL="0" indent="0">
              <a:buNone/>
            </a:pPr>
            <a:endParaRPr lang="pl-PL" sz="2800" dirty="0"/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251715"/>
              </p:ext>
            </p:extLst>
          </p:nvPr>
        </p:nvGraphicFramePr>
        <p:xfrm>
          <a:off x="527865" y="4293096"/>
          <a:ext cx="8281986" cy="16916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42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7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42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1938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Rodzaj drogi</a:t>
                      </a:r>
                      <a:endParaRPr lang="pl-PL" sz="16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kategoria</a:t>
                      </a:r>
                      <a:endParaRPr lang="pl-PL" sz="16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Współczynnik</a:t>
                      </a:r>
                      <a:endParaRPr lang="pl-PL" sz="16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9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główne drogi gminne i powiatowe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I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0,30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9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główne dojazdy do osiedli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II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0,20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9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drogi osiedlowe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III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0,15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9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drogi serwisowe 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IV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0,10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9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inne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V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600" dirty="0">
                          <a:effectLst/>
                        </a:rPr>
                        <a:t>0,05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ytuł 1">
            <a:extLst>
              <a:ext uri="{FF2B5EF4-FFF2-40B4-BE49-F238E27FC236}">
                <a16:creationId xmlns:a16="http://schemas.microsoft.com/office/drawing/2014/main" id="{7B2AA128-C71D-4449-A467-8ACE1D6C0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liniowej</a:t>
            </a:r>
          </a:p>
        </p:txBody>
      </p:sp>
    </p:spTree>
    <p:extLst>
      <p:ext uri="{BB962C8B-B14F-4D97-AF65-F5344CB8AC3E}">
        <p14:creationId xmlns:p14="http://schemas.microsoft.com/office/powerpoint/2010/main" val="17541854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1124744"/>
            <a:ext cx="8281987" cy="5111750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/>
              <a:t>Wielkość emisji dla dróg powiatowych i gminnych zostanie zdefiniowana w siatce emisyjnej: </a:t>
            </a:r>
          </a:p>
          <a:p>
            <a:pPr lvl="0"/>
            <a:r>
              <a:rPr lang="pl-PL" sz="2800" dirty="0"/>
              <a:t>0,1 km x 0,1 km dla obszaru miast o liczbie mieszkańców co najmniej 50 tys., </a:t>
            </a:r>
          </a:p>
          <a:p>
            <a:pPr lvl="0"/>
            <a:r>
              <a:rPr lang="pl-PL" sz="2800" dirty="0"/>
              <a:t>0,25 km x 0,25 km dla pozostałych obszarów zabudowanych, </a:t>
            </a:r>
          </a:p>
          <a:p>
            <a:pPr lvl="0"/>
            <a:r>
              <a:rPr lang="pl-PL" sz="2800" dirty="0"/>
              <a:t>0,5 km x 0,5 km dla obszarów niezabudowanych. </a:t>
            </a:r>
          </a:p>
          <a:p>
            <a:pPr marL="0" indent="0">
              <a:buNone/>
            </a:pPr>
            <a:r>
              <a:rPr lang="pl-PL" sz="2800" dirty="0"/>
              <a:t>Drogi krajowe i wojewódzkie będą przedstawione                      w odcinkach nie większych niż 3 km.</a:t>
            </a:r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E7B3D775-D0D0-417D-B3CA-638201792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liniowej</a:t>
            </a:r>
          </a:p>
        </p:txBody>
      </p:sp>
    </p:spTree>
    <p:extLst>
      <p:ext uri="{BB962C8B-B14F-4D97-AF65-F5344CB8AC3E}">
        <p14:creationId xmlns:p14="http://schemas.microsoft.com/office/powerpoint/2010/main" val="31773649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1358" y="1196752"/>
            <a:ext cx="8784976" cy="5111750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Emisję z rolnictwa stanowi oszacowana emisja pochodząca z:</a:t>
            </a:r>
          </a:p>
          <a:p>
            <a:pPr>
              <a:buFontTx/>
              <a:buChar char="-"/>
            </a:pPr>
            <a:r>
              <a:rPr lang="pl-PL" dirty="0"/>
              <a:t>hodowli zwierząt </a:t>
            </a:r>
          </a:p>
          <a:p>
            <a:pPr>
              <a:buFontTx/>
              <a:buChar char="-"/>
            </a:pPr>
            <a:r>
              <a:rPr lang="pl-PL" dirty="0"/>
              <a:t>nawożenia upraw</a:t>
            </a:r>
          </a:p>
          <a:p>
            <a:pPr>
              <a:buFontTx/>
              <a:buChar char="-"/>
            </a:pPr>
            <a:r>
              <a:rPr lang="pl-PL" dirty="0"/>
              <a:t>pola uprawne, które podzielono również na grunty orne, sady i plantacje, łąki i pastwiska,</a:t>
            </a:r>
          </a:p>
          <a:p>
            <a:pPr>
              <a:buFontTx/>
              <a:buChar char="-"/>
            </a:pPr>
            <a:r>
              <a:rPr lang="pl-PL" dirty="0"/>
              <a:t>maszyn roboczych (ciągniki). </a:t>
            </a:r>
          </a:p>
        </p:txBody>
      </p:sp>
      <p:sp>
        <p:nvSpPr>
          <p:cNvPr id="6" name="Tytuł 1">
            <a:extLst>
              <a:ext uri="{FF2B5EF4-FFF2-40B4-BE49-F238E27FC236}">
                <a16:creationId xmlns:a16="http://schemas.microsoft.com/office/drawing/2014/main" id="{EF700834-A94F-416A-A712-266A9AAC6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z rolnictwa</a:t>
            </a:r>
          </a:p>
        </p:txBody>
      </p:sp>
    </p:spTree>
    <p:extLst>
      <p:ext uri="{BB962C8B-B14F-4D97-AF65-F5344CB8AC3E}">
        <p14:creationId xmlns:p14="http://schemas.microsoft.com/office/powerpoint/2010/main" val="14383546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9024" y="908720"/>
            <a:ext cx="8784976" cy="5111750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Aktualizacja danych w bazie polegać będzie na:</a:t>
            </a:r>
          </a:p>
          <a:p>
            <a:r>
              <a:rPr lang="pl-PL" dirty="0"/>
              <a:t>Weryfikacji obszarów w oparciu o warstwy przestrzenne Corine Land Cover 2018 oraz na podstawie informacji o sposobie użytkowania terenu z danych statystycznych GUS dla roku 2018,</a:t>
            </a:r>
          </a:p>
          <a:p>
            <a:r>
              <a:rPr lang="pl-PL" dirty="0"/>
              <a:t>Aktualizacji w oparciu o nowe dane z GUS danych wejściowych w postaci obszarów upraw czy pogłowia zwierząt dla roku 2018 lub 2017 w przypadku braku danych,</a:t>
            </a:r>
          </a:p>
          <a:p>
            <a:endParaRPr lang="pl-PL" dirty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58338A86-2328-470F-8BEB-348D4E1C5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z rolnictwa</a:t>
            </a:r>
          </a:p>
        </p:txBody>
      </p:sp>
    </p:spTree>
    <p:extLst>
      <p:ext uri="{BB962C8B-B14F-4D97-AF65-F5344CB8AC3E}">
        <p14:creationId xmlns:p14="http://schemas.microsoft.com/office/powerpoint/2010/main" val="35728979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9024" y="908720"/>
            <a:ext cx="8784976" cy="5111750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Do inwentaryzacji emisji zostanie wykorzystana Centralna Baza Emisji opracowana przez KOBIZE. Ze względu na brak danych wejściowych do wyliczenia emisji w tej bazie, nie będzie prowadzony proces aktualizacji i przyjęte zostanie, że baza jest adekwatna do warunków panujących w 2018 r. </a:t>
            </a:r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E4B176E5-F026-4A0A-BBAD-CAD7A45AE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niezorganizowanej</a:t>
            </a:r>
          </a:p>
        </p:txBody>
      </p:sp>
    </p:spTree>
    <p:extLst>
      <p:ext uri="{BB962C8B-B14F-4D97-AF65-F5344CB8AC3E}">
        <p14:creationId xmlns:p14="http://schemas.microsoft.com/office/powerpoint/2010/main" val="16324609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9024" y="908720"/>
            <a:ext cx="8784976" cy="5111750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Emisja z lasów zostanie określona na podstawie warstw wektorowych obejmujących obszary leśne Corine Land Cover 2018.</a:t>
            </a:r>
          </a:p>
          <a:p>
            <a:pPr marL="0" indent="0">
              <a:buNone/>
            </a:pPr>
            <a:r>
              <a:rPr lang="pl-PL" dirty="0"/>
              <a:t>Nie będzie aktualizacji wskaźników emisji w stosunku do bazy za 2015 rok.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59BAD6FE-1312-441F-A482-F0DC535C6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5659"/>
            <a:ext cx="8229600" cy="850106"/>
          </a:xfrm>
        </p:spPr>
        <p:txBody>
          <a:bodyPr/>
          <a:lstStyle/>
          <a:p>
            <a:r>
              <a:rPr lang="pl-PL" dirty="0"/>
              <a:t>Źródła emisji naturalnej</a:t>
            </a:r>
          </a:p>
        </p:txBody>
      </p:sp>
    </p:spTree>
    <p:extLst>
      <p:ext uri="{BB962C8B-B14F-4D97-AF65-F5344CB8AC3E}">
        <p14:creationId xmlns:p14="http://schemas.microsoft.com/office/powerpoint/2010/main" val="22785900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44532" y="1268760"/>
            <a:ext cx="8281987" cy="5111750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/>
              <a:t>Wynikiem przeprowadzonej inwentaryzacji będzie zaktualizowana elektroniczna baza emisyjna uwzględniająca: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800" dirty="0"/>
              <a:t>Podział na źródła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800" dirty="0"/>
              <a:t>Wskaźniki emisji, dzięki którym możliwe będzie wyliczenie wielkości emisji,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800" dirty="0"/>
              <a:t>Dane wejściowe do wyliczenia wielkości emisji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800" dirty="0"/>
              <a:t>Algorytmy podziału wielkości emisji na emitory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800" dirty="0"/>
              <a:t>Katalogi danych uwzględnionych w bazie.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l-PL" sz="2800" dirty="0"/>
              <a:t>Raporty podsumowujące.</a:t>
            </a:r>
          </a:p>
          <a:p>
            <a:endParaRPr lang="pl-PL" sz="2800" dirty="0"/>
          </a:p>
        </p:txBody>
      </p:sp>
      <p:sp>
        <p:nvSpPr>
          <p:cNvPr id="5" name="Tytuł 1">
            <a:extLst>
              <a:ext uri="{FF2B5EF4-FFF2-40B4-BE49-F238E27FC236}">
                <a16:creationId xmlns:a16="http://schemas.microsoft.com/office/drawing/2014/main" id="{8BF1E79C-6549-49D2-A960-C119CDA2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919" y="172865"/>
            <a:ext cx="8229600" cy="850106"/>
          </a:xfrm>
        </p:spPr>
        <p:txBody>
          <a:bodyPr/>
          <a:lstStyle/>
          <a:p>
            <a:r>
              <a:rPr lang="pl-PL" dirty="0"/>
              <a:t>Elektroniczna baza danych o emisji dla województwa </a:t>
            </a:r>
          </a:p>
        </p:txBody>
      </p:sp>
    </p:spTree>
    <p:extLst>
      <p:ext uri="{BB962C8B-B14F-4D97-AF65-F5344CB8AC3E}">
        <p14:creationId xmlns:p14="http://schemas.microsoft.com/office/powerpoint/2010/main" val="1799110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72B7CE7-2546-4BEE-ADE1-7975AFF1B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Inwentaryzacja gazów cieplarnianych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88D0902-F866-4598-9935-D00B58594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980728"/>
            <a:ext cx="8892480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/>
              <a:t>W inwentaryzacji wykorzystane zostaną:</a:t>
            </a:r>
          </a:p>
          <a:p>
            <a:r>
              <a:rPr lang="pl-PL" sz="2800" dirty="0"/>
              <a:t>Wytyczne tworzenia raportów na potrzeby Ramowej konwencji Narodów Zjednoczonych w sprawie zmian klimatu oraz Protokołu z Kioto; opublikowaną przez Międzyrządowy Zespół ds. Zmian Klimatu</a:t>
            </a:r>
          </a:p>
          <a:p>
            <a:r>
              <a:rPr lang="pl-PL" sz="2800" dirty="0"/>
              <a:t>Wytyczne „Porozumienia Między Burmistrzami”                 w zakresie opracowania planu działań na rzecz zrównoważonej energii (SEAP).</a:t>
            </a:r>
          </a:p>
          <a:p>
            <a:r>
              <a:rPr lang="pl-PL" sz="2800" dirty="0"/>
              <a:t>Wytyczne Krajowego Ośrodka Bilansowania                          i Zarządzania Emisjami</a:t>
            </a:r>
          </a:p>
        </p:txBody>
      </p:sp>
    </p:spTree>
    <p:extLst>
      <p:ext uri="{BB962C8B-B14F-4D97-AF65-F5344CB8AC3E}">
        <p14:creationId xmlns:p14="http://schemas.microsoft.com/office/powerpoint/2010/main" val="1804342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72B7CE7-2546-4BEE-ADE1-7975AFF1B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Inwentaryzacja gazów cieplarnianych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88D0902-F866-4598-9935-D00B58594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980728"/>
            <a:ext cx="8892480" cy="4525963"/>
          </a:xfrm>
        </p:spPr>
        <p:txBody>
          <a:bodyPr/>
          <a:lstStyle/>
          <a:p>
            <a:pPr marL="0" indent="0">
              <a:buNone/>
            </a:pPr>
            <a:r>
              <a:rPr lang="x-none" sz="2800" dirty="0"/>
              <a:t>Emisje zostaną zestawione i przedstawione według klasyfikacji i w formacie tzw. Tablic Wspólnego Raportowania w pięciu głównych kategoriach źródeł, podsektorach: </a:t>
            </a:r>
            <a:endParaRPr lang="pl-PL" sz="2800" dirty="0"/>
          </a:p>
          <a:p>
            <a:pPr lvl="0"/>
            <a:r>
              <a:rPr lang="x-none" sz="2800" dirty="0"/>
              <a:t>Energia, </a:t>
            </a:r>
            <a:endParaRPr lang="pl-PL" sz="2800" dirty="0"/>
          </a:p>
          <a:p>
            <a:pPr lvl="0"/>
            <a:r>
              <a:rPr lang="x-none" sz="2800" dirty="0"/>
              <a:t>Procesy przemysłowe i użytkowanie produktó</a:t>
            </a:r>
            <a:r>
              <a:rPr lang="pl-PL" sz="2800" dirty="0"/>
              <a:t>w,</a:t>
            </a:r>
          </a:p>
          <a:p>
            <a:pPr lvl="0"/>
            <a:r>
              <a:rPr lang="x-none" sz="2800" dirty="0"/>
              <a:t>Rolnictwo</a:t>
            </a:r>
            <a:r>
              <a:rPr lang="pl-PL" sz="2800" dirty="0"/>
              <a:t>,</a:t>
            </a:r>
          </a:p>
          <a:p>
            <a:pPr lvl="0"/>
            <a:r>
              <a:rPr lang="x-none" sz="2800" dirty="0"/>
              <a:t>Użytkowanie gruntów, zmianyużytkowania gruntów i leśnictwo (LULUCF)</a:t>
            </a:r>
            <a:r>
              <a:rPr lang="pl-PL" sz="2800" dirty="0"/>
              <a:t>,</a:t>
            </a:r>
            <a:r>
              <a:rPr lang="x-none" sz="2800" dirty="0"/>
              <a:t> </a:t>
            </a:r>
            <a:endParaRPr lang="pl-PL" sz="2800" dirty="0"/>
          </a:p>
          <a:p>
            <a:r>
              <a:rPr lang="pl-PL" sz="2800" dirty="0"/>
              <a:t>Odpady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639739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72B7CE7-2546-4BEE-ADE1-7975AFF1B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Inwentaryzacja gazów cieplarnianych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88D0902-F866-4598-9935-D00B58594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980728"/>
            <a:ext cx="8892480" cy="4525963"/>
          </a:xfrm>
        </p:spPr>
        <p:txBody>
          <a:bodyPr/>
          <a:lstStyle/>
          <a:p>
            <a:pPr marL="0" indent="0">
              <a:buNone/>
            </a:pPr>
            <a:r>
              <a:rPr lang="x-none" sz="2400" dirty="0"/>
              <a:t>Dla określenia wielkości emisji zostaną przyjęte standardowe krajowe wskaźniki emisji Krajowego Ośrodka Bilansowania i Zarządzania Emisjami:</a:t>
            </a:r>
            <a:endParaRPr lang="pl-PL" sz="2400" dirty="0"/>
          </a:p>
          <a:p>
            <a:pPr lvl="0"/>
            <a:r>
              <a:rPr lang="x-none" sz="2400" dirty="0"/>
              <a:t>dla paliw kopalnych (węgiel kamienny, brunatny i koks, olej opałowy oraz gaz ziemny) – zostaną przyjęte wskaźniki emisji stosowane w KOBIZE, zweryfikowane dla roku 2018;</a:t>
            </a:r>
            <a:endParaRPr lang="pl-PL" sz="2400" dirty="0"/>
          </a:p>
          <a:p>
            <a:r>
              <a:rPr lang="pl-PL" sz="2400" dirty="0"/>
              <a:t>dla paliw płynnych stosowanych w transporcie (benzyna, olej napędowy) zostaną zastosowane najnowsze wskaźniki emisji z raportu Krajowej Inwentaryzacji Emisji Gazów Cieplarnianych; wskaźniki uwzględniają emisję CO</a:t>
            </a:r>
            <a:r>
              <a:rPr lang="pl-PL" sz="2400" baseline="-25000" dirty="0"/>
              <a:t>2</a:t>
            </a:r>
            <a:r>
              <a:rPr lang="pl-PL" sz="2400" dirty="0"/>
              <a:t>, metanu (CH</a:t>
            </a:r>
            <a:r>
              <a:rPr lang="pl-PL" sz="2400" baseline="-25000" dirty="0"/>
              <a:t>4</a:t>
            </a:r>
            <a:r>
              <a:rPr lang="pl-PL" sz="2400" dirty="0"/>
              <a:t>) oraz podtlenku azotu (N</a:t>
            </a:r>
            <a:r>
              <a:rPr lang="pl-PL" sz="2400" baseline="-25000" dirty="0"/>
              <a:t>2</a:t>
            </a:r>
            <a:r>
              <a:rPr lang="pl-PL" sz="2400" dirty="0"/>
              <a:t>O);</a:t>
            </a:r>
          </a:p>
          <a:p>
            <a:pPr marL="0" indent="0">
              <a:buNone/>
            </a:pPr>
            <a:endParaRPr lang="pl-PL" sz="1800" dirty="0"/>
          </a:p>
        </p:txBody>
      </p:sp>
    </p:spTree>
    <p:extLst>
      <p:ext uri="{BB962C8B-B14F-4D97-AF65-F5344CB8AC3E}">
        <p14:creationId xmlns:p14="http://schemas.microsoft.com/office/powerpoint/2010/main" val="20208090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72B7CE7-2546-4BEE-ADE1-7975AFF1B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Inwentaryzacja gazów cieplarnianych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88D0902-F866-4598-9935-D00B58594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980728"/>
            <a:ext cx="8892480" cy="4525963"/>
          </a:xfrm>
        </p:spPr>
        <p:txBody>
          <a:bodyPr/>
          <a:lstStyle/>
          <a:p>
            <a:pPr lvl="0"/>
            <a:r>
              <a:rPr lang="x-none" sz="2800" dirty="0"/>
              <a:t>dla energii elektrycznej zostanie przyjęty wskaźnik 0,812 Mg CO</a:t>
            </a:r>
            <a:r>
              <a:rPr lang="x-none" sz="2800" baseline="-25000" dirty="0"/>
              <a:t>2</a:t>
            </a:r>
            <a:r>
              <a:rPr lang="x-none" sz="2800" dirty="0"/>
              <a:t>/MWh (reprezentatywny dla sektora energetyki zawodowej – opartej na węglu kamiennym i brunatnym, z niewielkim udziałem biomasy;</a:t>
            </a:r>
            <a:endParaRPr lang="pl-PL" sz="2800" dirty="0"/>
          </a:p>
          <a:p>
            <a:r>
              <a:rPr lang="pl-PL" sz="2800" dirty="0"/>
              <a:t>dla ciepła sieciowego przyjęty zostanie średni, referencyjny wskaźnik emisji (KOBIZE) 0,332 MgCO</a:t>
            </a:r>
            <a:r>
              <a:rPr lang="pl-PL" sz="2800" baseline="-25000" dirty="0"/>
              <a:t>2</a:t>
            </a:r>
            <a:r>
              <a:rPr lang="pl-PL" sz="2800" dirty="0"/>
              <a:t>/MWh ciepła sieciowego</a:t>
            </a:r>
            <a:endParaRPr lang="pl-PL" sz="1600" dirty="0"/>
          </a:p>
        </p:txBody>
      </p:sp>
    </p:spTree>
    <p:extLst>
      <p:ext uri="{BB962C8B-B14F-4D97-AF65-F5344CB8AC3E}">
        <p14:creationId xmlns:p14="http://schemas.microsoft.com/office/powerpoint/2010/main" val="331861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72B7CE7-2546-4BEE-ADE1-7975AFF1B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Inwentaryzacja gazów cieplarnianych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88D0902-F866-4598-9935-D00B58594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980728"/>
            <a:ext cx="8892480" cy="4525963"/>
          </a:xfrm>
        </p:spPr>
        <p:txBody>
          <a:bodyPr/>
          <a:lstStyle/>
          <a:p>
            <a:pPr marL="0" lvl="0" indent="0">
              <a:buNone/>
            </a:pPr>
            <a:r>
              <a:rPr lang="pl-PL" dirty="0"/>
              <a:t>W inwentaryzacji uwzględnione zostaną również inne niż dwutlenek węgla gazy cieplarniane (CH</a:t>
            </a:r>
            <a:r>
              <a:rPr lang="pl-PL" baseline="-25000" dirty="0"/>
              <a:t>4</a:t>
            </a:r>
            <a:r>
              <a:rPr lang="pl-PL" dirty="0"/>
              <a:t>, N</a:t>
            </a:r>
            <a:r>
              <a:rPr lang="pl-PL" baseline="-25000" dirty="0"/>
              <a:t>2</a:t>
            </a:r>
            <a:r>
              <a:rPr lang="pl-PL" dirty="0"/>
              <a:t>O, itd.). Przelicznik ekwiwalentu CO</a:t>
            </a:r>
            <a:r>
              <a:rPr lang="pl-PL" baseline="-25000" dirty="0"/>
              <a:t>2</a:t>
            </a:r>
            <a:r>
              <a:rPr lang="pl-PL" dirty="0"/>
              <a:t> dla innych substancji oparty na potencjale globalnego ocieplenia</a:t>
            </a:r>
            <a:endParaRPr lang="pl-PL" sz="1600" dirty="0"/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DFFFF52E-172B-4867-8A6B-BCD7C5AEB3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642138"/>
              </p:ext>
            </p:extLst>
          </p:nvPr>
        </p:nvGraphicFramePr>
        <p:xfrm>
          <a:off x="224807" y="3573016"/>
          <a:ext cx="8892480" cy="2304256"/>
        </p:xfrm>
        <a:graphic>
          <a:graphicData uri="http://schemas.openxmlformats.org/drawingml/2006/table">
            <a:tbl>
              <a:tblPr firstRow="1" firstCol="1" bandRow="1">
                <a:tableStyleId>{72833802-FEF1-4C79-8D5D-14CF1EAF98D9}</a:tableStyleId>
              </a:tblPr>
              <a:tblGrid>
                <a:gridCol w="3586007">
                  <a:extLst>
                    <a:ext uri="{9D8B030D-6E8A-4147-A177-3AD203B41FA5}">
                      <a16:colId xmlns:a16="http://schemas.microsoft.com/office/drawing/2014/main" val="4087927728"/>
                    </a:ext>
                  </a:extLst>
                </a:gridCol>
                <a:gridCol w="5306473">
                  <a:extLst>
                    <a:ext uri="{9D8B030D-6E8A-4147-A177-3AD203B41FA5}">
                      <a16:colId xmlns:a16="http://schemas.microsoft.com/office/drawing/2014/main" val="2324573003"/>
                    </a:ext>
                  </a:extLst>
                </a:gridCol>
              </a:tblGrid>
              <a:tr h="2932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Gaz Cieplarniany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Potencjał Globalnego Ocieplenia [100 lat, CO</a:t>
                      </a:r>
                      <a:r>
                        <a:rPr lang="pl-PL" sz="1400" baseline="-25000" dirty="0">
                          <a:effectLst/>
                        </a:rPr>
                        <a:t>2eq</a:t>
                      </a:r>
                      <a:r>
                        <a:rPr lang="pl-PL" sz="1400" dirty="0">
                          <a:effectLst/>
                        </a:rPr>
                        <a:t>]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extLst>
                  <a:ext uri="{0D108BD9-81ED-4DB2-BD59-A6C34878D82A}">
                    <a16:rowId xmlns:a16="http://schemas.microsoft.com/office/drawing/2014/main" val="2024287143"/>
                  </a:ext>
                </a:extLst>
              </a:tr>
              <a:tr h="2932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CO</a:t>
                      </a:r>
                      <a:r>
                        <a:rPr lang="pl-PL" sz="1400" baseline="-25000" dirty="0">
                          <a:effectLst/>
                        </a:rPr>
                        <a:t>2 </a:t>
                      </a:r>
                      <a:r>
                        <a:rPr lang="pl-PL" sz="1400" dirty="0">
                          <a:effectLst/>
                        </a:rPr>
                        <a:t>(dwutlenek węgla)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tc>
                  <a:txBody>
                    <a:bodyPr/>
                    <a:lstStyle/>
                    <a:p>
                      <a:pPr marR="945515" algn="r"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extLst>
                  <a:ext uri="{0D108BD9-81ED-4DB2-BD59-A6C34878D82A}">
                    <a16:rowId xmlns:a16="http://schemas.microsoft.com/office/drawing/2014/main" val="1928616881"/>
                  </a:ext>
                </a:extLst>
              </a:tr>
              <a:tr h="2932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CH</a:t>
                      </a:r>
                      <a:r>
                        <a:rPr lang="pl-PL" sz="1400" baseline="-25000" dirty="0">
                          <a:effectLst/>
                        </a:rPr>
                        <a:t>4</a:t>
                      </a:r>
                      <a:r>
                        <a:rPr lang="pl-PL" sz="1400" dirty="0">
                          <a:effectLst/>
                        </a:rPr>
                        <a:t> (metan)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tc>
                  <a:txBody>
                    <a:bodyPr/>
                    <a:lstStyle/>
                    <a:p>
                      <a:pPr marR="945515" algn="r"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21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extLst>
                  <a:ext uri="{0D108BD9-81ED-4DB2-BD59-A6C34878D82A}">
                    <a16:rowId xmlns:a16="http://schemas.microsoft.com/office/drawing/2014/main" val="2151931379"/>
                  </a:ext>
                </a:extLst>
              </a:tr>
              <a:tr h="2932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N</a:t>
                      </a:r>
                      <a:r>
                        <a:rPr lang="pl-PL" sz="1400" baseline="-25000" dirty="0">
                          <a:effectLst/>
                        </a:rPr>
                        <a:t>2</a:t>
                      </a:r>
                      <a:r>
                        <a:rPr lang="pl-PL" sz="1400" dirty="0">
                          <a:effectLst/>
                        </a:rPr>
                        <a:t>O (podtlenek azotu)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tc>
                  <a:txBody>
                    <a:bodyPr/>
                    <a:lstStyle/>
                    <a:p>
                      <a:pPr marR="945515" algn="r"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310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extLst>
                  <a:ext uri="{0D108BD9-81ED-4DB2-BD59-A6C34878D82A}">
                    <a16:rowId xmlns:a16="http://schemas.microsoft.com/office/drawing/2014/main" val="2029408374"/>
                  </a:ext>
                </a:extLst>
              </a:tr>
              <a:tr h="2932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SF</a:t>
                      </a:r>
                      <a:r>
                        <a:rPr lang="pl-PL" sz="1400" baseline="-25000" dirty="0">
                          <a:effectLst/>
                        </a:rPr>
                        <a:t>6</a:t>
                      </a:r>
                      <a:r>
                        <a:rPr lang="pl-PL" sz="1400" dirty="0">
                          <a:effectLst/>
                        </a:rPr>
                        <a:t> (heksafluoreksiarki)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tc>
                  <a:txBody>
                    <a:bodyPr/>
                    <a:lstStyle/>
                    <a:p>
                      <a:pPr marR="945515" algn="r"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23 900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extLst>
                  <a:ext uri="{0D108BD9-81ED-4DB2-BD59-A6C34878D82A}">
                    <a16:rowId xmlns:a16="http://schemas.microsoft.com/office/drawing/2014/main" val="3519147631"/>
                  </a:ext>
                </a:extLst>
              </a:tr>
              <a:tr h="2932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PFC (perfluorowęglowodory)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tc>
                  <a:txBody>
                    <a:bodyPr/>
                    <a:lstStyle/>
                    <a:p>
                      <a:pPr marR="945515" algn="r"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8 700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extLst>
                  <a:ext uri="{0D108BD9-81ED-4DB2-BD59-A6C34878D82A}">
                    <a16:rowId xmlns:a16="http://schemas.microsoft.com/office/drawing/2014/main" val="1910971256"/>
                  </a:ext>
                </a:extLst>
              </a:tr>
              <a:tr h="5446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HFC (heptafluoropropan)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tc>
                  <a:txBody>
                    <a:bodyPr/>
                    <a:lstStyle/>
                    <a:p>
                      <a:pPr marR="945515" algn="r"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140 -11 700 </a:t>
                      </a:r>
                      <a:br>
                        <a:rPr lang="pl-PL" sz="1400" dirty="0">
                          <a:effectLst/>
                        </a:rPr>
                      </a:br>
                      <a:r>
                        <a:rPr lang="pl-PL" sz="1400" dirty="0">
                          <a:effectLst/>
                        </a:rPr>
                        <a:t>(w zależności od gazu)</a:t>
                      </a:r>
                      <a:endParaRPr lang="pl-PL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17780" marB="17780" anchor="ctr"/>
                </a:tc>
                <a:extLst>
                  <a:ext uri="{0D108BD9-81ED-4DB2-BD59-A6C34878D82A}">
                    <a16:rowId xmlns:a16="http://schemas.microsoft.com/office/drawing/2014/main" val="3963779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34973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2FCCC5F-AE4F-493E-B682-07FA5F92B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Inwentaryzacja gazów cieplarnianych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DC46C80-B230-4600-BCBA-D052F7852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49905"/>
            <a:ext cx="8712968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Do</a:t>
            </a:r>
            <a:r>
              <a:rPr lang="x-none" sz="2400" dirty="0"/>
              <a:t> celów inwentaryzacji zostaną przyjęte następujące założenia:</a:t>
            </a:r>
            <a:endParaRPr lang="pl-PL" sz="2400" dirty="0"/>
          </a:p>
          <a:p>
            <a:pPr lvl="0"/>
            <a:r>
              <a:rPr lang="x-none" sz="2400" dirty="0"/>
              <a:t>każdy obszar interwencji jest importerem netto energii elektrycznej, w związku z czym został przyjęty wskaźnik emisji średni dla Polski, dla energii elektrycznej sieciowej;</a:t>
            </a:r>
            <a:endParaRPr lang="pl-PL" sz="2400" dirty="0"/>
          </a:p>
          <a:p>
            <a:pPr lvl="0"/>
            <a:r>
              <a:rPr lang="x-none" sz="2400" dirty="0"/>
              <a:t>przyjęte założenia do obliczeń emisji gazów w sektorze transportu będą spójne z założeniami przyjętymi do obliczeń pozostałych zanieczyszczeń, m.in. pyłu PM10, PM2,5;</a:t>
            </a:r>
            <a:endParaRPr lang="pl-PL" sz="2400" dirty="0"/>
          </a:p>
          <a:p>
            <a:pPr lvl="0"/>
            <a:r>
              <a:rPr lang="x-none" sz="2400" dirty="0"/>
              <a:t>przyjęte założenia do obliczeń emisji gazów w sektorze mieszkalnictwa będą  spójne z założeniami przyjętymi do obliczeń pozostałych zanieczyszczeń, m.in. pyłu PM10, PM2,5.</a:t>
            </a:r>
            <a:endParaRPr lang="pl-PL" sz="2400" dirty="0"/>
          </a:p>
          <a:p>
            <a:pPr marL="0" indent="0">
              <a:buNone/>
            </a:pP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8446488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2FCCC5F-AE4F-493E-B682-07FA5F92B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Inwentaryzacja gazów cieplarnianych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DC46C80-B230-4600-BCBA-D052F7852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49905"/>
            <a:ext cx="8712968" cy="452596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Źródłem danych </a:t>
            </a:r>
            <a:r>
              <a:rPr lang="pl-PL" u="sng" dirty="0"/>
              <a:t>emisji z procesów przemysłowych i użytkowania produktów </a:t>
            </a:r>
            <a:r>
              <a:rPr lang="pl-PL" dirty="0"/>
              <a:t>będzie baza opłat za korzystanie ze środowiska prowadzona przez Urząd Marszałkowski Województwa Małopolskiego oraz bezpośrednia emisja z zakładów należących do systemu handlu uprawnieniami do emisji. 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35153232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2FCCC5F-AE4F-493E-B682-07FA5F92B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Inwentaryzacja gazów cieplarnianych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DC46C80-B230-4600-BCBA-D052F7852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49905"/>
            <a:ext cx="8712968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800" u="sng" dirty="0"/>
              <a:t>W sektorze rolnictwa </a:t>
            </a:r>
            <a:r>
              <a:rPr lang="pl-PL" sz="2800" dirty="0"/>
              <a:t>obliczenia emisji gazów cieplarnianych przeprowadzona zostanie dla upraw oraz dla hodowli zwierząt. </a:t>
            </a:r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r>
              <a:rPr lang="pl-PL" sz="2800" dirty="0"/>
              <a:t>W przypadku upraw określona zostanie emisja podtlenku azotu wynikającą ze stosowania nawozów azotowych, natomiast dla hodowli uwzględniona zostanie emisja metanu i podtlenku azotu. 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26582301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2FCCC5F-AE4F-493E-B682-07FA5F92B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Inwentaryzacja gazów cieplarnianych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DC46C80-B230-4600-BCBA-D052F7852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49905"/>
            <a:ext cx="8712968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/>
              <a:t>Obliczenia dla </a:t>
            </a:r>
            <a:r>
              <a:rPr lang="pl-PL" sz="2800" u="sng" dirty="0"/>
              <a:t>sektora leśnego </a:t>
            </a:r>
            <a:r>
              <a:rPr lang="pl-PL" sz="2800" dirty="0"/>
              <a:t>wykonana zostanie zgodnie z metodyką IPCC określając emisję naturalną metanu i podtlenku azotu.</a:t>
            </a:r>
            <a:r>
              <a:rPr lang="pl-PL" sz="2400" dirty="0"/>
              <a:t> </a:t>
            </a:r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r>
              <a:rPr lang="pl-PL" sz="2800" dirty="0"/>
              <a:t>Obliczenia pochłaniania CO</a:t>
            </a:r>
            <a:r>
              <a:rPr lang="pl-PL" sz="2800" baseline="-25000" dirty="0"/>
              <a:t>2</a:t>
            </a:r>
            <a:r>
              <a:rPr lang="pl-PL" sz="2800" dirty="0"/>
              <a:t> przez drzewa wykonane zostaną w oparciu o badania Lasów Państwowych. Bilans gazów cieplarnianych w sektorze leśnym będzie ujemny, gdyż przeważa pochłanianie.</a:t>
            </a:r>
          </a:p>
        </p:txBody>
      </p:sp>
    </p:spTree>
    <p:extLst>
      <p:ext uri="{BB962C8B-B14F-4D97-AF65-F5344CB8AC3E}">
        <p14:creationId xmlns:p14="http://schemas.microsoft.com/office/powerpoint/2010/main" val="34047919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2FCCC5F-AE4F-493E-B682-07FA5F92B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Inwentaryzacja gazów cieplarnianych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DC46C80-B230-4600-BCBA-D052F7852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063" y="1216904"/>
            <a:ext cx="8712968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/>
              <a:t>Emisja gazów cieplarnianych z sektora gospodarki odpadami zostanie określona dla składowania odpadów oraz dla ich termicznego unieszkodliwiania, czyli spalania odpadów. </a:t>
            </a:r>
          </a:p>
          <a:p>
            <a:pPr marL="0" indent="0">
              <a:buNone/>
            </a:pPr>
            <a:r>
              <a:rPr lang="pl-PL" sz="2800" dirty="0"/>
              <a:t>Wielkość i sposób zagospodarowania odpadów przemysłowych zostanie zaczerpnięta z banku danych lokalnych GUS, natomiast ilość i sposób zagospodarowania odpadów komunalnych ze sprawozdań, które gminy przygotowały dla Marszałka Województwa Małopolskiego.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5997571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99A33D4-C920-44A1-B192-636E325F9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Porównanie</a:t>
            </a:r>
          </a:p>
        </p:txBody>
      </p:sp>
      <p:graphicFrame>
        <p:nvGraphicFramePr>
          <p:cNvPr id="4" name="Symbol zastępczy zawartości 3">
            <a:extLst>
              <a:ext uri="{FF2B5EF4-FFF2-40B4-BE49-F238E27FC236}">
                <a16:creationId xmlns:a16="http://schemas.microsoft.com/office/drawing/2014/main" id="{78B4EDA7-25E2-46DD-930A-E4615F81A3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120482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29778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99A33D4-C920-44A1-B192-636E325F9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Porównanie – emisja liniowa</a:t>
            </a:r>
          </a:p>
        </p:txBody>
      </p:sp>
      <p:graphicFrame>
        <p:nvGraphicFramePr>
          <p:cNvPr id="5" name="Wykres 4">
            <a:extLst>
              <a:ext uri="{FF2B5EF4-FFF2-40B4-BE49-F238E27FC236}">
                <a16:creationId xmlns:a16="http://schemas.microsoft.com/office/drawing/2014/main" id="{00000000-0008-0000-01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034944"/>
              </p:ext>
            </p:extLst>
          </p:nvPr>
        </p:nvGraphicFramePr>
        <p:xfrm>
          <a:off x="515869" y="1052736"/>
          <a:ext cx="8628131" cy="5130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279340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99A33D4-C920-44A1-B192-636E325F9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Porównanie – emisja powierzchniowa</a:t>
            </a:r>
          </a:p>
        </p:txBody>
      </p:sp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694857"/>
              </p:ext>
            </p:extLst>
          </p:nvPr>
        </p:nvGraphicFramePr>
        <p:xfrm>
          <a:off x="179511" y="1052737"/>
          <a:ext cx="9048365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837968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99A33D4-C920-44A1-B192-636E325F9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Porównanie – emisja punktowa</a:t>
            </a:r>
          </a:p>
        </p:txBody>
      </p:sp>
      <p:graphicFrame>
        <p:nvGraphicFramePr>
          <p:cNvPr id="5" name="Wykres 4">
            <a:extLst>
              <a:ext uri="{FF2B5EF4-FFF2-40B4-BE49-F238E27FC236}">
                <a16:creationId xmlns:a16="http://schemas.microsoft.com/office/drawing/2014/main" id="{00000000-0008-0000-03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163582"/>
              </p:ext>
            </p:extLst>
          </p:nvPr>
        </p:nvGraphicFramePr>
        <p:xfrm>
          <a:off x="107503" y="1268761"/>
          <a:ext cx="9120373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3374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28B2149-9996-4468-8B3D-0D15F31AE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8816"/>
            <a:ext cx="8229600" cy="850106"/>
          </a:xfrm>
        </p:spPr>
        <p:txBody>
          <a:bodyPr/>
          <a:lstStyle/>
          <a:p>
            <a:r>
              <a:rPr lang="pl-PL" dirty="0"/>
              <a:t>Porównanie</a:t>
            </a:r>
          </a:p>
        </p:txBody>
      </p:sp>
      <p:pic>
        <p:nvPicPr>
          <p:cNvPr id="6" name="Obraz 5" descr="Obraz zawierający tekst, mapa&#10;&#10;Opis wygenerowany automatycznie">
            <a:extLst>
              <a:ext uri="{FF2B5EF4-FFF2-40B4-BE49-F238E27FC236}">
                <a16:creationId xmlns:a16="http://schemas.microsoft.com/office/drawing/2014/main" id="{84AA04AB-F8BF-4BB3-BA3C-FD3199A298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82762"/>
            <a:ext cx="4016048" cy="5675238"/>
          </a:xfrm>
          <a:prstGeom prst="rect">
            <a:avLst/>
          </a:prstGeom>
        </p:spPr>
      </p:pic>
      <p:pic>
        <p:nvPicPr>
          <p:cNvPr id="8" name="Obraz 7" descr="Obraz zawierający tekst, mapa&#10;&#10;Opis wygenerowany automatycznie">
            <a:extLst>
              <a:ext uri="{FF2B5EF4-FFF2-40B4-BE49-F238E27FC236}">
                <a16:creationId xmlns:a16="http://schemas.microsoft.com/office/drawing/2014/main" id="{9B4AA639-EC18-41C7-AA82-3DCB1ABDE9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744" y="1182762"/>
            <a:ext cx="4016048" cy="5675238"/>
          </a:xfrm>
          <a:prstGeom prst="rect">
            <a:avLst/>
          </a:prstGeom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42DCC9BF-B728-4E58-A5C8-446AC8C9A9AB}"/>
              </a:ext>
            </a:extLst>
          </p:cNvPr>
          <p:cNvSpPr txBox="1"/>
          <p:nvPr/>
        </p:nvSpPr>
        <p:spPr>
          <a:xfrm>
            <a:off x="971600" y="825157"/>
            <a:ext cx="3316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CENTRALNA BAZA EMISJI</a:t>
            </a: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4EF7FE5F-58C1-4EAE-9AA6-49176CFBD498}"/>
              </a:ext>
            </a:extLst>
          </p:cNvPr>
          <p:cNvSpPr txBox="1"/>
          <p:nvPr/>
        </p:nvSpPr>
        <p:spPr>
          <a:xfrm>
            <a:off x="5940152" y="813430"/>
            <a:ext cx="2415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BAZA SALPS</a:t>
            </a:r>
          </a:p>
        </p:txBody>
      </p:sp>
    </p:spTree>
    <p:extLst>
      <p:ext uri="{BB962C8B-B14F-4D97-AF65-F5344CB8AC3E}">
        <p14:creationId xmlns:p14="http://schemas.microsoft.com/office/powerpoint/2010/main" val="37481628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AEA9539-1A03-4F3F-9A89-39C57032C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x-none" b="1" cap="all" dirty="0"/>
              <a:t>OSZACOWANIE STOPNIA WYKORZYSTANIA, POTENCJAŁU ODNAWIALNYCH ŹRÓDEŁ ENERGII W WOJEWÓDZTWIE MAŁOPOLSKIM</a:t>
            </a:r>
            <a:br>
              <a:rPr lang="pl-PL" b="1" cap="all" dirty="0"/>
            </a:br>
            <a:endParaRPr lang="pl-PL" dirty="0"/>
          </a:p>
        </p:txBody>
      </p:sp>
      <p:pic>
        <p:nvPicPr>
          <p:cNvPr id="23556" name="Picture 4" descr="Znalezione obrazy dla zapytania Odnawialne źródła energii">
            <a:extLst>
              <a:ext uri="{FF2B5EF4-FFF2-40B4-BE49-F238E27FC236}">
                <a16:creationId xmlns:a16="http://schemas.microsoft.com/office/drawing/2014/main" id="{9805A2B2-D4BC-491B-99D2-1F557FA08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60177"/>
            <a:ext cx="3796825" cy="281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B064B90E-FD99-4FF4-8905-F3FEE1A50574}"/>
              </a:ext>
            </a:extLst>
          </p:cNvPr>
          <p:cNvSpPr txBox="1"/>
          <p:nvPr/>
        </p:nvSpPr>
        <p:spPr>
          <a:xfrm>
            <a:off x="4572000" y="5578133"/>
            <a:ext cx="17085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050" dirty="0"/>
              <a:t>Źródło: KAPE</a:t>
            </a:r>
          </a:p>
        </p:txBody>
      </p:sp>
    </p:spTree>
    <p:extLst>
      <p:ext uri="{BB962C8B-B14F-4D97-AF65-F5344CB8AC3E}">
        <p14:creationId xmlns:p14="http://schemas.microsoft.com/office/powerpoint/2010/main" val="16287154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835A755-3479-465C-9352-AE20B5A28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dirty="0"/>
              <a:t>Szacowanie potencjału i wykorzystania OZE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1815AAE-384D-4816-AC89-075491320D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49905"/>
            <a:ext cx="8892480" cy="4525963"/>
          </a:xfrm>
        </p:spPr>
        <p:txBody>
          <a:bodyPr/>
          <a:lstStyle/>
          <a:p>
            <a:pPr marL="0" indent="0">
              <a:buNone/>
            </a:pPr>
            <a:r>
              <a:rPr lang="x-none" sz="2400" dirty="0"/>
              <a:t>Aby określić potencjał poszczególnych źródeł odnawialnej energii na obszarze województwa małopolskiego analizie zostaną poddane:</a:t>
            </a:r>
            <a:endParaRPr lang="pl-PL" sz="2400" dirty="0"/>
          </a:p>
          <a:p>
            <a:pPr lvl="0"/>
            <a:r>
              <a:rPr lang="x-none" sz="2400" dirty="0"/>
              <a:t>dane meteorologiczno-klimatyczne:</a:t>
            </a:r>
            <a:endParaRPr lang="pl-PL" sz="2400" dirty="0"/>
          </a:p>
          <a:p>
            <a:pPr lvl="1"/>
            <a:r>
              <a:rPr lang="x-none" sz="2000" dirty="0"/>
              <a:t>usłonecznienie na obszarze województwa małopolskiego,</a:t>
            </a:r>
            <a:endParaRPr lang="pl-PL" sz="2000" dirty="0"/>
          </a:p>
          <a:p>
            <a:pPr lvl="1"/>
            <a:r>
              <a:rPr lang="x-none" sz="2000" dirty="0"/>
              <a:t>średnia temperatura powietrza na obszarze województwa,</a:t>
            </a:r>
            <a:endParaRPr lang="pl-PL" sz="2000" dirty="0"/>
          </a:p>
          <a:p>
            <a:pPr lvl="1"/>
            <a:r>
              <a:rPr lang="x-none" sz="2000" dirty="0"/>
              <a:t>maksymalna temperatura powietrza na obszarze województwa,</a:t>
            </a:r>
            <a:endParaRPr lang="pl-PL" sz="2000" dirty="0"/>
          </a:p>
          <a:p>
            <a:pPr lvl="1"/>
            <a:r>
              <a:rPr lang="x-none" sz="2000" dirty="0"/>
              <a:t>opady atmosferyczne</a:t>
            </a:r>
            <a:r>
              <a:rPr lang="pl-PL" sz="2000" dirty="0"/>
              <a:t>,</a:t>
            </a:r>
          </a:p>
          <a:p>
            <a:pPr lvl="1"/>
            <a:r>
              <a:rPr lang="x-none" sz="2000" dirty="0"/>
              <a:t>średnia prędkość wiatru  na obszarze województwa.</a:t>
            </a:r>
            <a:endParaRPr lang="pl-PL" sz="2000" dirty="0"/>
          </a:p>
          <a:p>
            <a:pPr marL="0" indent="0">
              <a:buNone/>
            </a:pPr>
            <a:endParaRPr lang="pl-PL" sz="2400" dirty="0"/>
          </a:p>
        </p:txBody>
      </p:sp>
      <p:pic>
        <p:nvPicPr>
          <p:cNvPr id="4" name="Picture 2" descr="Znalezione obrazy dla zapytania Odnawialne źródła energii">
            <a:extLst>
              <a:ext uri="{FF2B5EF4-FFF2-40B4-BE49-F238E27FC236}">
                <a16:creationId xmlns:a16="http://schemas.microsoft.com/office/drawing/2014/main" id="{F5164189-08B9-4681-BEE9-F3DC8068E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607" y="5611288"/>
            <a:ext cx="948938" cy="94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8190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835A755-3479-465C-9352-AE20B5A28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dirty="0"/>
              <a:t>Szacowanie potencjału i wykorzystania OZE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1815AAE-384D-4816-AC89-075491320D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49905"/>
            <a:ext cx="8892480" cy="4525963"/>
          </a:xfrm>
        </p:spPr>
        <p:txBody>
          <a:bodyPr/>
          <a:lstStyle/>
          <a:p>
            <a:pPr marL="0" indent="0">
              <a:buNone/>
            </a:pPr>
            <a:r>
              <a:rPr lang="x-none" sz="2400" dirty="0"/>
              <a:t>Aby określić potencjał poszczególnych źródeł odnawialnej energii na obszarze województwa małopolskiego analizie zostaną poddane:</a:t>
            </a:r>
            <a:endParaRPr lang="pl-PL" sz="2400" dirty="0"/>
          </a:p>
          <a:p>
            <a:pPr lvl="0"/>
            <a:r>
              <a:rPr lang="x-none" dirty="0"/>
              <a:t>dane informacji przestrzennej:</a:t>
            </a:r>
            <a:endParaRPr lang="pl-PL" dirty="0"/>
          </a:p>
          <a:p>
            <a:pPr lvl="1"/>
            <a:r>
              <a:rPr lang="pl-PL" dirty="0"/>
              <a:t>t</a:t>
            </a:r>
            <a:r>
              <a:rPr lang="x-none" dirty="0"/>
              <a:t>opografia terenu</a:t>
            </a:r>
            <a:r>
              <a:rPr lang="pl-PL" dirty="0"/>
              <a:t>,</a:t>
            </a:r>
          </a:p>
          <a:p>
            <a:pPr lvl="1"/>
            <a:r>
              <a:rPr lang="x-none" dirty="0"/>
              <a:t>hydrografia</a:t>
            </a:r>
            <a:r>
              <a:rPr lang="pl-PL" dirty="0"/>
              <a:t>,</a:t>
            </a:r>
          </a:p>
          <a:p>
            <a:pPr lvl="1"/>
            <a:r>
              <a:rPr lang="pl-PL" dirty="0"/>
              <a:t>I</a:t>
            </a:r>
            <a:r>
              <a:rPr lang="x-none" dirty="0"/>
              <a:t>nne</a:t>
            </a:r>
            <a:r>
              <a:rPr lang="pl-PL" dirty="0"/>
              <a:t> elementy jak energia geotermalna.</a:t>
            </a:r>
          </a:p>
          <a:p>
            <a:pPr marL="0" lvl="0" indent="0">
              <a:buNone/>
            </a:pPr>
            <a:endParaRPr lang="pl-PL" sz="2400" dirty="0"/>
          </a:p>
          <a:p>
            <a:pPr marL="0" indent="0">
              <a:buNone/>
            </a:pPr>
            <a:endParaRPr lang="pl-PL" sz="2400" dirty="0"/>
          </a:p>
        </p:txBody>
      </p:sp>
      <p:pic>
        <p:nvPicPr>
          <p:cNvPr id="4" name="Picture 2" descr="Znalezione obrazy dla zapytania Odnawialne źródła energii">
            <a:extLst>
              <a:ext uri="{FF2B5EF4-FFF2-40B4-BE49-F238E27FC236}">
                <a16:creationId xmlns:a16="http://schemas.microsoft.com/office/drawing/2014/main" id="{D024FBAC-DDCE-42AF-BF06-AA611A175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607" y="5611288"/>
            <a:ext cx="948938" cy="94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4266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F008EDC-AA1A-4520-86E7-EE01E31B2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dirty="0"/>
              <a:t>Szacowanie potencjału i wykorzystania OZE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604639A-3A8C-4C75-9DF1-6B31890496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82762"/>
            <a:ext cx="8229600" cy="4525963"/>
          </a:xfrm>
        </p:spPr>
        <p:txBody>
          <a:bodyPr/>
          <a:lstStyle/>
          <a:p>
            <a:r>
              <a:rPr lang="pl-PL" dirty="0"/>
              <a:t>Przeprowadzona zostanie </a:t>
            </a:r>
            <a:r>
              <a:rPr lang="x-none" dirty="0"/>
              <a:t>analiz</a:t>
            </a:r>
            <a:r>
              <a:rPr lang="pl-PL" dirty="0"/>
              <a:t>a w oparciu o:</a:t>
            </a:r>
            <a:r>
              <a:rPr lang="x-none" dirty="0"/>
              <a:t> </a:t>
            </a:r>
            <a:endParaRPr lang="pl-PL" dirty="0"/>
          </a:p>
          <a:p>
            <a:pPr lvl="0"/>
            <a:r>
              <a:rPr lang="x-none" dirty="0"/>
              <a:t>dan</a:t>
            </a:r>
            <a:r>
              <a:rPr lang="pl-PL" dirty="0"/>
              <a:t>e</a:t>
            </a:r>
            <a:r>
              <a:rPr lang="x-none" dirty="0"/>
              <a:t> odgórn</a:t>
            </a:r>
            <a:r>
              <a:rPr lang="pl-PL" dirty="0"/>
              <a:t>e</a:t>
            </a:r>
            <a:r>
              <a:rPr lang="x-none" dirty="0"/>
              <a:t>, m.in.</a:t>
            </a:r>
            <a:endParaRPr lang="pl-PL" dirty="0"/>
          </a:p>
          <a:p>
            <a:pPr lvl="1"/>
            <a:r>
              <a:rPr lang="x-none" dirty="0"/>
              <a:t>raporty Urzędu Regulacji Energetyki, </a:t>
            </a:r>
            <a:endParaRPr lang="pl-PL" dirty="0"/>
          </a:p>
          <a:p>
            <a:pPr lvl="1"/>
            <a:r>
              <a:rPr lang="x-none" dirty="0"/>
              <a:t>Ministerstwa Energii, </a:t>
            </a:r>
            <a:endParaRPr lang="pl-PL" dirty="0"/>
          </a:p>
          <a:p>
            <a:pPr lvl="1"/>
            <a:r>
              <a:rPr lang="x-none" dirty="0"/>
              <a:t>Atlasy Geotermalne,</a:t>
            </a:r>
            <a:endParaRPr lang="pl-PL" dirty="0"/>
          </a:p>
          <a:p>
            <a:pPr lvl="1"/>
            <a:r>
              <a:rPr lang="pl-PL" dirty="0"/>
              <a:t>Dane </a:t>
            </a:r>
            <a:r>
              <a:rPr lang="x-none" dirty="0"/>
              <a:t>Agencji Rozwoju Energii,</a:t>
            </a:r>
            <a:endParaRPr lang="pl-PL" dirty="0"/>
          </a:p>
          <a:p>
            <a:pPr lvl="1"/>
            <a:r>
              <a:rPr lang="pl-PL" dirty="0"/>
              <a:t>Dane </a:t>
            </a:r>
            <a:r>
              <a:rPr lang="x-none" dirty="0"/>
              <a:t>Instytutu Energetyki Odnawialnej</a:t>
            </a:r>
            <a:r>
              <a:rPr lang="pl-PL" dirty="0"/>
              <a:t>.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" name="Picture 2" descr="Znalezione obrazy dla zapytania Odnawialne źródła energii">
            <a:extLst>
              <a:ext uri="{FF2B5EF4-FFF2-40B4-BE49-F238E27FC236}">
                <a16:creationId xmlns:a16="http://schemas.microsoft.com/office/drawing/2014/main" id="{CF61824D-6A10-4764-A113-8961200E3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607" y="5611288"/>
            <a:ext cx="948938" cy="94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3293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F008EDC-AA1A-4520-86E7-EE01E31B2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dirty="0"/>
              <a:t>Szacowanie potencjału i wykorzystania OZE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604639A-3A8C-4C75-9DF1-6B31890496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8276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Przeprowadzona zostanie </a:t>
            </a:r>
            <a:r>
              <a:rPr lang="x-none" dirty="0"/>
              <a:t>analiz</a:t>
            </a:r>
            <a:r>
              <a:rPr lang="pl-PL" dirty="0"/>
              <a:t>a:</a:t>
            </a:r>
            <a:r>
              <a:rPr lang="x-none" dirty="0"/>
              <a:t> </a:t>
            </a:r>
            <a:endParaRPr lang="pl-PL" dirty="0"/>
          </a:p>
          <a:p>
            <a:pPr lvl="0"/>
            <a:r>
              <a:rPr lang="x-none" dirty="0"/>
              <a:t>dane oddolne;</a:t>
            </a:r>
            <a:endParaRPr lang="pl-PL" dirty="0"/>
          </a:p>
          <a:p>
            <a:pPr lvl="1"/>
            <a:r>
              <a:rPr lang="x-none" sz="2400" dirty="0"/>
              <a:t>wyniki ankiet i danych z gmin województwa </a:t>
            </a:r>
            <a:r>
              <a:rPr lang="pl-PL" sz="2400" dirty="0"/>
              <a:t>m</a:t>
            </a:r>
            <a:r>
              <a:rPr lang="x-none" sz="2400" dirty="0"/>
              <a:t>ałopolskiego</a:t>
            </a:r>
            <a:r>
              <a:rPr lang="pl-PL" sz="2400" dirty="0"/>
              <a:t>,</a:t>
            </a:r>
          </a:p>
          <a:p>
            <a:pPr lvl="1"/>
            <a:r>
              <a:rPr lang="x-none" sz="2400" dirty="0"/>
              <a:t>dane z Wojewódzkiego Funduszu Ochrony Środowiska</a:t>
            </a:r>
            <a:r>
              <a:rPr lang="pl-PL" sz="2400" dirty="0"/>
              <a:t> i Gospodarki Wodnej w Krakowie,</a:t>
            </a:r>
          </a:p>
          <a:p>
            <a:pPr lvl="1"/>
            <a:r>
              <a:rPr lang="x-none" sz="2400" dirty="0"/>
              <a:t>Narodowego Funduszu Ochrony Środowiska</a:t>
            </a:r>
            <a:r>
              <a:rPr lang="pl-PL" sz="2400" dirty="0"/>
              <a:t> i Gospodarki Wodnej</a:t>
            </a:r>
            <a:r>
              <a:rPr lang="x-none" sz="2400" dirty="0"/>
              <a:t>,</a:t>
            </a:r>
            <a:endParaRPr lang="pl-PL" sz="2400" dirty="0"/>
          </a:p>
          <a:p>
            <a:pPr lvl="1"/>
            <a:r>
              <a:rPr lang="x-none" sz="2400" dirty="0"/>
              <a:t>baz danych Województwa Małopolskiego</a:t>
            </a:r>
            <a:r>
              <a:rPr lang="pl-PL" sz="2400" dirty="0"/>
              <a:t>,</a:t>
            </a:r>
          </a:p>
          <a:p>
            <a:pPr lvl="1"/>
            <a:r>
              <a:rPr lang="pl-PL" sz="2400" dirty="0"/>
              <a:t>dane odnośnie energii z Tauron Dystrybucja, oddział w Krakowie.</a:t>
            </a:r>
          </a:p>
        </p:txBody>
      </p:sp>
      <p:pic>
        <p:nvPicPr>
          <p:cNvPr id="4" name="Picture 2" descr="Znalezione obrazy dla zapytania Odnawialne źródła energii">
            <a:extLst>
              <a:ext uri="{FF2B5EF4-FFF2-40B4-BE49-F238E27FC236}">
                <a16:creationId xmlns:a16="http://schemas.microsoft.com/office/drawing/2014/main" id="{D104F132-A2E5-436E-818B-D6BEEB93E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607" y="5611288"/>
            <a:ext cx="948938" cy="94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87793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F008EDC-AA1A-4520-86E7-EE01E31B2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dirty="0"/>
              <a:t>Szacowanie potencjału i wykorzystania OZE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604639A-3A8C-4C75-9DF1-6B31890496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8276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Przeprowadzona zostanie </a:t>
            </a:r>
            <a:r>
              <a:rPr lang="x-none" dirty="0"/>
              <a:t>analiz</a:t>
            </a:r>
            <a:r>
              <a:rPr lang="pl-PL" dirty="0"/>
              <a:t>a:</a:t>
            </a:r>
            <a:r>
              <a:rPr lang="x-none" dirty="0"/>
              <a:t> </a:t>
            </a:r>
            <a:endParaRPr lang="pl-PL" dirty="0"/>
          </a:p>
          <a:p>
            <a:pPr lvl="0"/>
            <a:r>
              <a:rPr lang="x-none" dirty="0"/>
              <a:t>dane oddolne;</a:t>
            </a:r>
            <a:endParaRPr lang="pl-PL" dirty="0"/>
          </a:p>
          <a:p>
            <a:pPr lvl="1"/>
            <a:r>
              <a:rPr lang="x-none" sz="2400" dirty="0"/>
              <a:t>wyniki ankiet i danych z gmin województwa </a:t>
            </a:r>
            <a:r>
              <a:rPr lang="pl-PL" sz="2400" dirty="0"/>
              <a:t>m</a:t>
            </a:r>
            <a:r>
              <a:rPr lang="x-none" sz="2400" dirty="0"/>
              <a:t>ałopolskiego</a:t>
            </a:r>
            <a:r>
              <a:rPr lang="pl-PL" sz="2400" dirty="0"/>
              <a:t>,</a:t>
            </a:r>
          </a:p>
          <a:p>
            <a:pPr lvl="1"/>
            <a:r>
              <a:rPr lang="x-none" sz="2400" dirty="0"/>
              <a:t>dane z Wojewódzkiego Funduszu Ochrony Środowiska</a:t>
            </a:r>
            <a:r>
              <a:rPr lang="pl-PL" sz="2400" dirty="0"/>
              <a:t> i Gospodarki Wodnej w Krakowie,</a:t>
            </a:r>
          </a:p>
          <a:p>
            <a:pPr lvl="1"/>
            <a:r>
              <a:rPr lang="x-none" sz="2400" dirty="0"/>
              <a:t>Narodowego Funduszu Ochrony Środowiska</a:t>
            </a:r>
            <a:r>
              <a:rPr lang="pl-PL" sz="2400" dirty="0"/>
              <a:t> i Gospodarki Wodnej</a:t>
            </a:r>
            <a:r>
              <a:rPr lang="x-none" sz="2400" dirty="0"/>
              <a:t>,</a:t>
            </a:r>
            <a:endParaRPr lang="pl-PL" sz="2400" dirty="0"/>
          </a:p>
          <a:p>
            <a:pPr lvl="1"/>
            <a:r>
              <a:rPr lang="x-none" sz="2400" dirty="0"/>
              <a:t>baz danych Województwa Małopolskiego</a:t>
            </a:r>
            <a:r>
              <a:rPr lang="pl-PL" sz="2400" dirty="0"/>
              <a:t>,</a:t>
            </a:r>
          </a:p>
          <a:p>
            <a:pPr lvl="1"/>
            <a:r>
              <a:rPr lang="pl-PL" sz="2400" dirty="0"/>
              <a:t>dane odnośnie energii z Tauron Dystrybucja, oddział w Krakowie.</a:t>
            </a:r>
          </a:p>
        </p:txBody>
      </p:sp>
      <p:pic>
        <p:nvPicPr>
          <p:cNvPr id="4" name="Picture 2" descr="Znalezione obrazy dla zapytania Odnawialne źródła energii">
            <a:extLst>
              <a:ext uri="{FF2B5EF4-FFF2-40B4-BE49-F238E27FC236}">
                <a16:creationId xmlns:a16="http://schemas.microsoft.com/office/drawing/2014/main" id="{62C9F532-31E7-4744-A257-8BFD4AF8F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607" y="5611288"/>
            <a:ext cx="948938" cy="94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9119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B86BE78-F42A-4E77-A62B-14E33DE70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dirty="0"/>
              <a:t>Szacowanie potencjału i wykorzystania OZE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54BF13B-FF95-4BA5-BA2E-83A9A3D56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Analiza obejmować będzie:</a:t>
            </a:r>
          </a:p>
          <a:p>
            <a:r>
              <a:rPr lang="pl-PL" sz="2400" dirty="0"/>
              <a:t>oszacowanie całkowitej liczby instalacji odnawialnych źródeł energii sumarycznie dla województwa małopolskiego oraz w podziale na gminy województwa małopolskiego,</a:t>
            </a:r>
          </a:p>
          <a:p>
            <a:r>
              <a:rPr lang="pl-PL" sz="2400" dirty="0"/>
              <a:t>oszacowanie liczby instalacji odnawialnych źródeł energii w podziale na typy instalacji oraz na gminy województwa małopolskiego,</a:t>
            </a:r>
          </a:p>
          <a:p>
            <a:r>
              <a:rPr lang="pl-PL" sz="2400" dirty="0"/>
              <a:t>oszacowanie całkowitej mocy zainstalowanej z OZE       w podziale na typy instalacji oraz na gminy województwa małopolskiego</a:t>
            </a:r>
          </a:p>
        </p:txBody>
      </p:sp>
      <p:pic>
        <p:nvPicPr>
          <p:cNvPr id="4" name="Picture 2" descr="Znalezione obrazy dla zapytania Odnawialne źródła energii">
            <a:extLst>
              <a:ext uri="{FF2B5EF4-FFF2-40B4-BE49-F238E27FC236}">
                <a16:creationId xmlns:a16="http://schemas.microsoft.com/office/drawing/2014/main" id="{3D8EE79F-6803-489E-BC61-88000305B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607" y="5611288"/>
            <a:ext cx="948938" cy="94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8981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B86BE78-F42A-4E77-A62B-14E33DE70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dirty="0"/>
              <a:t>Szacowanie potencjału i wykorzystania OZE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54BF13B-FF95-4BA5-BA2E-83A9A3D56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/>
              <a:t>Analiza obejmować będzie:</a:t>
            </a:r>
          </a:p>
          <a:p>
            <a:r>
              <a:rPr lang="pl-PL" sz="2400" dirty="0"/>
              <a:t>oszacowanie całkowitej mocy możliwej do zainstalowania z odnawialnych źródeł energii w podziale na źródła, tj. energia słoneczna, energia wiatrowa, biomasa, biogaz, energia geotermalna (wysokotemperaturowa i niskotemperaturowa), energia wodna, itp. sumarycznie dla całego województwa małopolskiego,</a:t>
            </a:r>
          </a:p>
          <a:p>
            <a:pPr lvl="0"/>
            <a:r>
              <a:rPr lang="x-none" sz="2400" dirty="0"/>
              <a:t>źródła danych w zakresie potencjału wykorzystania poszczególnych źródeł związanego z położeniem geograficznym województwa małopolskiego</a:t>
            </a:r>
            <a:r>
              <a:rPr lang="pl-PL" sz="2400" dirty="0"/>
              <a:t>.</a:t>
            </a:r>
            <a:endParaRPr lang="pl-PL" dirty="0"/>
          </a:p>
        </p:txBody>
      </p:sp>
      <p:pic>
        <p:nvPicPr>
          <p:cNvPr id="4" name="Picture 2" descr="Znalezione obrazy dla zapytania Odnawialne źródła energii">
            <a:extLst>
              <a:ext uri="{FF2B5EF4-FFF2-40B4-BE49-F238E27FC236}">
                <a16:creationId xmlns:a16="http://schemas.microsoft.com/office/drawing/2014/main" id="{C64A0081-8665-419A-8395-14DAF6B2E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607" y="5611288"/>
            <a:ext cx="948938" cy="94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8841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4000" dirty="0"/>
              <a:t>Warianty realizacji Programu ochrony powietrza dla województwa małopolskiego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0BF8909B-6D74-4477-86CA-D50308B833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2115269"/>
            <a:ext cx="5810250" cy="4410075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5B6A949F-9848-40A3-937D-C04A0453FB69}"/>
              </a:ext>
            </a:extLst>
          </p:cNvPr>
          <p:cNvSpPr txBox="1"/>
          <p:nvPr/>
        </p:nvSpPr>
        <p:spPr>
          <a:xfrm>
            <a:off x="3635896" y="6309320"/>
            <a:ext cx="42484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100" dirty="0"/>
              <a:t>źródło: https://powietrze.malopolska.pl/jakosc-powietrza/</a:t>
            </a:r>
          </a:p>
        </p:txBody>
      </p:sp>
    </p:spTree>
    <p:extLst>
      <p:ext uri="{BB962C8B-B14F-4D97-AF65-F5344CB8AC3E}">
        <p14:creationId xmlns:p14="http://schemas.microsoft.com/office/powerpoint/2010/main" val="16381035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882EECD-2C97-4935-8ED8-5E66A5393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Wariant bazowy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ACF0D6C-57D4-4E89-90B6-7E36FCAF9E5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73447464"/>
              </p:ext>
            </p:extLst>
          </p:nvPr>
        </p:nvGraphicFramePr>
        <p:xfrm>
          <a:off x="251520" y="980728"/>
          <a:ext cx="878497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096250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882EECD-2C97-4935-8ED8-5E66A5393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Wariant 1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2DC1DFC7-8A55-4199-ABF4-ADEF2CC817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618214"/>
              </p:ext>
            </p:extLst>
          </p:nvPr>
        </p:nvGraphicFramePr>
        <p:xfrm>
          <a:off x="107504" y="1052736"/>
          <a:ext cx="914501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363484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882EECD-2C97-4935-8ED8-5E66A5393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Wariant 2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2DC1DFC7-8A55-4199-ABF4-ADEF2CC817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9206727"/>
              </p:ext>
            </p:extLst>
          </p:nvPr>
        </p:nvGraphicFramePr>
        <p:xfrm>
          <a:off x="107504" y="1052736"/>
          <a:ext cx="914501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590758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882EECD-2C97-4935-8ED8-5E66A5393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Wariant 3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E1D29B0-5FAD-455B-8269-951B42085DC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6957111"/>
              </p:ext>
            </p:extLst>
          </p:nvPr>
        </p:nvGraphicFramePr>
        <p:xfrm>
          <a:off x="251520" y="980728"/>
          <a:ext cx="842493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844702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882EECD-2C97-4935-8ED8-5E66A5393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Wariant 4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6ED317FC-371E-4C03-A635-9F9E8532E7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95087797"/>
              </p:ext>
            </p:extLst>
          </p:nvPr>
        </p:nvGraphicFramePr>
        <p:xfrm>
          <a:off x="539552" y="1340768"/>
          <a:ext cx="7992888" cy="4120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55586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C19E4CB-2E81-467D-B2D8-6899E87D3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Wariant 5</a:t>
            </a:r>
          </a:p>
        </p:txBody>
      </p:sp>
      <p:pic>
        <p:nvPicPr>
          <p:cNvPr id="5" name="Symbol zastępczy zawartości 4" descr="Znak zapytania">
            <a:extLst>
              <a:ext uri="{FF2B5EF4-FFF2-40B4-BE49-F238E27FC236}">
                <a16:creationId xmlns:a16="http://schemas.microsoft.com/office/drawing/2014/main" id="{BB19616C-8202-4265-91DC-57CA3F053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43300" y="1772816"/>
            <a:ext cx="2257400" cy="2257400"/>
          </a:xfrm>
        </p:spPr>
      </p:pic>
    </p:spTree>
    <p:extLst>
      <p:ext uri="{BB962C8B-B14F-4D97-AF65-F5344CB8AC3E}">
        <p14:creationId xmlns:p14="http://schemas.microsoft.com/office/powerpoint/2010/main" val="183508400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 bwMode="auto">
          <a:xfrm>
            <a:off x="179388" y="188913"/>
            <a:ext cx="646430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000"/>
          <a:lstStyle/>
          <a:p>
            <a:pPr defTabSz="912813">
              <a:lnSpc>
                <a:spcPct val="85000"/>
              </a:lnSpc>
              <a:spcBef>
                <a:spcPct val="0"/>
              </a:spcBef>
              <a:buFontTx/>
              <a:buNone/>
              <a:defRPr/>
            </a:pPr>
            <a:r>
              <a:rPr lang="pl-PL" sz="2400" b="1" kern="0" dirty="0">
                <a:solidFill>
                  <a:srgbClr val="007CC3"/>
                </a:solidFill>
                <a:latin typeface="+mj-lt"/>
                <a:ea typeface="+mj-ea"/>
                <a:cs typeface="+mj-cs"/>
              </a:rPr>
              <a:t>ATMOTERM S.A.</a:t>
            </a:r>
          </a:p>
        </p:txBody>
      </p:sp>
      <p:sp>
        <p:nvSpPr>
          <p:cNvPr id="5123" name="Rectangle 3"/>
          <p:cNvSpPr txBox="1">
            <a:spLocks noChangeArrowheads="1"/>
          </p:cNvSpPr>
          <p:nvPr/>
        </p:nvSpPr>
        <p:spPr bwMode="auto">
          <a:xfrm>
            <a:off x="395536" y="2276872"/>
            <a:ext cx="3384376" cy="430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5113" indent="-265113" defTabSz="912813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50000"/>
              </a:spcBef>
              <a:spcAft>
                <a:spcPct val="0"/>
              </a:spcAft>
              <a:buFont typeface="Wingdings" pitchFamily="2" charset="2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spcBef>
                <a:spcPct val="40000"/>
              </a:spcBef>
              <a:spcAft>
                <a:spcPct val="20000"/>
              </a:spcAft>
              <a:buClr>
                <a:srgbClr val="007CC3"/>
              </a:buClr>
            </a:pPr>
            <a:r>
              <a:rPr lang="pl-PL" sz="2400" i="1" dirty="0">
                <a:solidFill>
                  <a:srgbClr val="000000"/>
                </a:solidFill>
              </a:rPr>
              <a:t>Dziękuję za uwagę!</a:t>
            </a:r>
          </a:p>
        </p:txBody>
      </p:sp>
      <p:pic>
        <p:nvPicPr>
          <p:cNvPr id="5124" name="Picture 9" descr="glob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1" y="3429000"/>
            <a:ext cx="2598737" cy="280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Prostokąt 5"/>
          <p:cNvSpPr>
            <a:spLocks noChangeArrowheads="1"/>
          </p:cNvSpPr>
          <p:nvPr/>
        </p:nvSpPr>
        <p:spPr bwMode="auto">
          <a:xfrm>
            <a:off x="4034730" y="3249558"/>
            <a:ext cx="413767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182563" indent="-182563"/>
            <a:r>
              <a:rPr lang="pl-PL" sz="2000" dirty="0"/>
              <a:t>mgr inż. Aneta Lochno</a:t>
            </a:r>
          </a:p>
          <a:p>
            <a:pPr marL="182563" indent="-182563"/>
            <a:r>
              <a:rPr lang="pl-PL" sz="2000" b="1" dirty="0">
                <a:solidFill>
                  <a:srgbClr val="007CC4"/>
                </a:solidFill>
              </a:rPr>
              <a:t>ATMOTERM S.A.</a:t>
            </a:r>
          </a:p>
        </p:txBody>
      </p:sp>
    </p:spTree>
    <p:extLst>
      <p:ext uri="{BB962C8B-B14F-4D97-AF65-F5344CB8AC3E}">
        <p14:creationId xmlns:p14="http://schemas.microsoft.com/office/powerpoint/2010/main" val="230852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Niestandardowy 2">
      <a:dk1>
        <a:srgbClr val="808080"/>
      </a:dk1>
      <a:lt1>
        <a:sysClr val="window" lastClr="FFFFFF"/>
      </a:lt1>
      <a:dk2>
        <a:srgbClr val="1F497D"/>
      </a:dk2>
      <a:lt2>
        <a:srgbClr val="FFFFFF"/>
      </a:lt2>
      <a:accent1>
        <a:srgbClr val="FFA000"/>
      </a:accent1>
      <a:accent2>
        <a:srgbClr val="65C5C6"/>
      </a:accent2>
      <a:accent3>
        <a:srgbClr val="808080"/>
      </a:accent3>
      <a:accent4>
        <a:srgbClr val="003764"/>
      </a:accent4>
      <a:accent5>
        <a:srgbClr val="30A854"/>
      </a:accent5>
      <a:accent6>
        <a:srgbClr val="65C5C6"/>
      </a:accent6>
      <a:hlink>
        <a:srgbClr val="808080"/>
      </a:hlink>
      <a:folHlink>
        <a:srgbClr val="FFA00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3435</TotalTime>
  <Words>3308</Words>
  <Application>Microsoft Office PowerPoint</Application>
  <PresentationFormat>Pokaz na ekranie (4:3)</PresentationFormat>
  <Paragraphs>371</Paragraphs>
  <Slides>60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60</vt:i4>
      </vt:variant>
    </vt:vector>
  </HeadingPairs>
  <TitlesOfParts>
    <vt:vector size="66" baseType="lpstr">
      <vt:lpstr>Arial</vt:lpstr>
      <vt:lpstr>Calibri</vt:lpstr>
      <vt:lpstr>Corbel</vt:lpstr>
      <vt:lpstr>Times New Roman</vt:lpstr>
      <vt:lpstr>Wingdings</vt:lpstr>
      <vt:lpstr>Motyw pakietu Office</vt:lpstr>
      <vt:lpstr>Program ochrony powietrza dla województwa małopolskiego   </vt:lpstr>
      <vt:lpstr>Zakres pracy</vt:lpstr>
      <vt:lpstr>Prezentacja programu PowerPoint</vt:lpstr>
      <vt:lpstr>Prezentacja programu PowerPoint</vt:lpstr>
      <vt:lpstr>Zakres źródeł emisji</vt:lpstr>
      <vt:lpstr>Źródła danych inwentaryzacji</vt:lpstr>
      <vt:lpstr>Elektroniczna Baza Emisji za 2015 r.</vt:lpstr>
      <vt:lpstr>Centralna Baza Emisji - KOBIZE</vt:lpstr>
      <vt:lpstr>Wskaźniki emisji</vt:lpstr>
      <vt:lpstr>Wskaźniki emisji</vt:lpstr>
      <vt:lpstr>Wskaźniki emisji</vt:lpstr>
      <vt:lpstr>Wskaźniki emisji</vt:lpstr>
      <vt:lpstr>Źródła emisji punktowej</vt:lpstr>
      <vt:lpstr>Źródła emisji powierzchniowej</vt:lpstr>
      <vt:lpstr>Źródła emisji powierzchniowej</vt:lpstr>
      <vt:lpstr>Źródła emisji powierzchniowej</vt:lpstr>
      <vt:lpstr>Źródła emisji powierzchniowej</vt:lpstr>
      <vt:lpstr>Źródła emisji powierzchniowej</vt:lpstr>
      <vt:lpstr>Źródła emisji powierzchniowej</vt:lpstr>
      <vt:lpstr>Źródła emisji liniowej</vt:lpstr>
      <vt:lpstr>Źródła emisji liniowej</vt:lpstr>
      <vt:lpstr>Źródła emisji liniowej</vt:lpstr>
      <vt:lpstr>Źródła emisji liniowej</vt:lpstr>
      <vt:lpstr>Źródła emisji liniowej</vt:lpstr>
      <vt:lpstr>Źródła emisji z rolnictwa</vt:lpstr>
      <vt:lpstr>Źródła emisji z rolnictwa</vt:lpstr>
      <vt:lpstr>Źródła emisji niezorganizowanej</vt:lpstr>
      <vt:lpstr>Źródła emisji naturalnej</vt:lpstr>
      <vt:lpstr>Elektroniczna baza danych o emisji dla województwa </vt:lpstr>
      <vt:lpstr>Inwentaryzacja gazów cieplarnianych</vt:lpstr>
      <vt:lpstr>Inwentaryzacja gazów cieplarnianych</vt:lpstr>
      <vt:lpstr>Inwentaryzacja gazów cieplarnianych</vt:lpstr>
      <vt:lpstr>Inwentaryzacja gazów cieplarnianych</vt:lpstr>
      <vt:lpstr>Inwentaryzacja gazów cieplarnianych</vt:lpstr>
      <vt:lpstr>Inwentaryzacja gazów cieplarnianych</vt:lpstr>
      <vt:lpstr>Inwentaryzacja gazów cieplarnianych</vt:lpstr>
      <vt:lpstr>Inwentaryzacja gazów cieplarnianych</vt:lpstr>
      <vt:lpstr>Inwentaryzacja gazów cieplarnianych</vt:lpstr>
      <vt:lpstr>Inwentaryzacja gazów cieplarnianych</vt:lpstr>
      <vt:lpstr>Porównanie</vt:lpstr>
      <vt:lpstr>Porównanie – emisja liniowa</vt:lpstr>
      <vt:lpstr>Porównanie – emisja powierzchniowa</vt:lpstr>
      <vt:lpstr>Porównanie – emisja punktowa</vt:lpstr>
      <vt:lpstr>Porównanie</vt:lpstr>
      <vt:lpstr>OSZACOWANIE STOPNIA WYKORZYSTANIA, POTENCJAŁU ODNAWIALNYCH ŹRÓDEŁ ENERGII W WOJEWÓDZTWIE MAŁOPOLSKIM </vt:lpstr>
      <vt:lpstr>Szacowanie potencjału i wykorzystania OZE</vt:lpstr>
      <vt:lpstr>Szacowanie potencjału i wykorzystania OZE</vt:lpstr>
      <vt:lpstr>Szacowanie potencjału i wykorzystania OZE</vt:lpstr>
      <vt:lpstr>Szacowanie potencjału i wykorzystania OZE</vt:lpstr>
      <vt:lpstr>Szacowanie potencjału i wykorzystania OZE</vt:lpstr>
      <vt:lpstr>Szacowanie potencjału i wykorzystania OZE</vt:lpstr>
      <vt:lpstr>Szacowanie potencjału i wykorzystania OZE</vt:lpstr>
      <vt:lpstr>Warianty realizacji Programu ochrony powietrza dla województwa małopolskiego</vt:lpstr>
      <vt:lpstr>Wariant bazowy</vt:lpstr>
      <vt:lpstr>Wariant 1</vt:lpstr>
      <vt:lpstr>Wariant 2</vt:lpstr>
      <vt:lpstr>Wariant 3</vt:lpstr>
      <vt:lpstr>Wariant 4</vt:lpstr>
      <vt:lpstr>Wariant 5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idziak</dc:creator>
  <cp:lastModifiedBy>Aneta Lochno</cp:lastModifiedBy>
  <cp:revision>79</cp:revision>
  <dcterms:created xsi:type="dcterms:W3CDTF">2018-02-21T07:25:26Z</dcterms:created>
  <dcterms:modified xsi:type="dcterms:W3CDTF">2019-12-05T10:55:04Z</dcterms:modified>
</cp:coreProperties>
</file>